
<file path=[Content_Types].xml><?xml version="1.0" encoding="utf-8"?>
<Types xmlns="http://schemas.openxmlformats.org/package/2006/content-types">
  <Default Extension="bin" ContentType="audio/unknown"/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8" r:id="rId2"/>
    <p:sldId id="269" r:id="rId3"/>
    <p:sldId id="257" r:id="rId4"/>
    <p:sldId id="270" r:id="rId5"/>
    <p:sldId id="271" r:id="rId6"/>
    <p:sldId id="262" r:id="rId7"/>
    <p:sldId id="272" r:id="rId8"/>
    <p:sldId id="263" r:id="rId9"/>
    <p:sldId id="267" r:id="rId10"/>
    <p:sldId id="261" r:id="rId11"/>
    <p:sldId id="273" r:id="rId12"/>
    <p:sldId id="260" r:id="rId13"/>
    <p:sldId id="258" r:id="rId14"/>
    <p:sldId id="259" r:id="rId15"/>
    <p:sldId id="265" r:id="rId16"/>
  </p:sldIdLst>
  <p:sldSz cx="9144000" cy="6858000" type="screen4x3"/>
  <p:notesSz cx="9926638" cy="679767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A2FF"/>
    <a:srgbClr val="53ADFF"/>
    <a:srgbClr val="5DB2FF"/>
    <a:srgbClr val="75C7FF"/>
    <a:srgbClr val="77AAFD"/>
    <a:srgbClr val="1F3C85"/>
    <a:srgbClr val="759CFF"/>
    <a:srgbClr val="09219B"/>
    <a:srgbClr val="00009E"/>
    <a:srgbClr val="5B8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 autoAdjust="0"/>
    <p:restoredTop sz="94705" autoAdjust="0"/>
  </p:normalViewPr>
  <p:slideViewPr>
    <p:cSldViewPr>
      <p:cViewPr>
        <p:scale>
          <a:sx n="66" d="100"/>
          <a:sy n="66" d="100"/>
        </p:scale>
        <p:origin x="-2934" y="-10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D37D1-1104-4460-84F3-A9F81BDB3A1D}" type="datetimeFigureOut">
              <a:rPr lang="ru-RU" smtClean="0"/>
              <a:t>01.04.2016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97729-C784-4711-882C-3401D61516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040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FF4A0-46A3-44FF-B9B3-D500FDA89518}" type="datetimeFigureOut">
              <a:rPr lang="ru-RU" smtClean="0"/>
              <a:t>01.04.2016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510160-50E1-443B-A442-411953478C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64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0160-50E1-443B-A442-411953478CD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838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0160-50E1-443B-A442-411953478CD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83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0160-50E1-443B-A442-411953478CD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838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0160-50E1-443B-A442-411953478CD5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838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0160-50E1-443B-A442-411953478CD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838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0160-50E1-443B-A442-411953478CD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838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0160-50E1-443B-A442-411953478CD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838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0160-50E1-443B-A442-411953478CD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838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0160-50E1-443B-A442-411953478CD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838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0160-50E1-443B-A442-411953478CD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838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0160-50E1-443B-A442-411953478CD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838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0160-50E1-443B-A442-411953478CD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838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0160-50E1-443B-A442-411953478CD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838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39CE-209B-4818-B78B-904E4C7ED2C3}" type="datetimeFigureOut">
              <a:rPr lang="ru-RU" smtClean="0"/>
              <a:t>01.04.2016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798C1-18E9-47C6-A799-355A2AB25F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51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39CE-209B-4818-B78B-904E4C7ED2C3}" type="datetimeFigureOut">
              <a:rPr lang="ru-RU" smtClean="0"/>
              <a:t>01.04.2016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798C1-18E9-47C6-A799-355A2AB25F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25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39CE-209B-4818-B78B-904E4C7ED2C3}" type="datetimeFigureOut">
              <a:rPr lang="ru-RU" smtClean="0"/>
              <a:t>01.04.2016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798C1-18E9-47C6-A799-355A2AB25F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93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39CE-209B-4818-B78B-904E4C7ED2C3}" type="datetimeFigureOut">
              <a:rPr lang="ru-RU" smtClean="0"/>
              <a:t>01.04.2016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798C1-18E9-47C6-A799-355A2AB25F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70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39CE-209B-4818-B78B-904E4C7ED2C3}" type="datetimeFigureOut">
              <a:rPr lang="ru-RU" smtClean="0"/>
              <a:t>01.04.2016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798C1-18E9-47C6-A799-355A2AB25F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96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39CE-209B-4818-B78B-904E4C7ED2C3}" type="datetimeFigureOut">
              <a:rPr lang="ru-RU" smtClean="0"/>
              <a:t>01.04.2016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798C1-18E9-47C6-A799-355A2AB25F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39CE-209B-4818-B78B-904E4C7ED2C3}" type="datetimeFigureOut">
              <a:rPr lang="ru-RU" smtClean="0"/>
              <a:t>01.04.2016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798C1-18E9-47C6-A799-355A2AB25F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941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39CE-209B-4818-B78B-904E4C7ED2C3}" type="datetimeFigureOut">
              <a:rPr lang="ru-RU" smtClean="0"/>
              <a:t>01.04.2016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798C1-18E9-47C6-A799-355A2AB25F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87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39CE-209B-4818-B78B-904E4C7ED2C3}" type="datetimeFigureOut">
              <a:rPr lang="ru-RU" smtClean="0"/>
              <a:t>01.04.2016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798C1-18E9-47C6-A799-355A2AB25F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08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39CE-209B-4818-B78B-904E4C7ED2C3}" type="datetimeFigureOut">
              <a:rPr lang="ru-RU" smtClean="0"/>
              <a:t>01.04.2016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798C1-18E9-47C6-A799-355A2AB25F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9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939CE-209B-4818-B78B-904E4C7ED2C3}" type="datetimeFigureOut">
              <a:rPr lang="ru-RU" smtClean="0"/>
              <a:t>01.04.2016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798C1-18E9-47C6-A799-355A2AB25F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52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939CE-209B-4818-B78B-904E4C7ED2C3}" type="datetimeFigureOut">
              <a:rPr lang="ru-RU" smtClean="0"/>
              <a:t>01.04.2016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798C1-18E9-47C6-A799-355A2AB25F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258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audio" Target="../media/audio3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audio" Target="../media/audio3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audio" Target="../media/audio3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audio" Target="../media/audio3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audio" Target="../media/audio3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gif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microsoft.com/office/2007/relationships/hdphoto" Target="../media/hdphoto4.wdp"/><Relationship Id="rId1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audio" Target="../media/audio3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audio" Target="../media/audio3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audio" Target="../media/audio3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microsoft.com/office/2007/relationships/hdphoto" Target="../media/hdphoto6.wdp"/><Relationship Id="rId12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2.jpeg"/><Relationship Id="rId11" Type="http://schemas.openxmlformats.org/officeDocument/2006/relationships/image" Target="../media/image15.png"/><Relationship Id="rId5" Type="http://schemas.openxmlformats.org/officeDocument/2006/relationships/audio" Target="../media/audio4.wav"/><Relationship Id="rId10" Type="http://schemas.microsoft.com/office/2007/relationships/hdphoto" Target="../media/hdphoto7.wdp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6000">
              <a:schemeClr val="tx1">
                <a:lumMod val="95000"/>
                <a:lumOff val="5000"/>
              </a:schemeClr>
            </a:gs>
            <a:gs pos="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4175956" y="3032956"/>
            <a:ext cx="792088" cy="79208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37"/>
          <p:cNvPicPr>
            <a:picLocks noChangeAspect="1"/>
          </p:cNvPicPr>
          <p:nvPr/>
        </p:nvPicPr>
        <p:blipFill rotWithShape="1">
          <a:blip r:embed="rId2">
            <a:alphaModFix amt="1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290" r="2646"/>
          <a:stretch/>
        </p:blipFill>
        <p:spPr>
          <a:xfrm>
            <a:off x="-135467" y="0"/>
            <a:ext cx="9279467" cy="7029400"/>
          </a:xfrm>
          <a:prstGeom prst="rect">
            <a:avLst/>
          </a:prstGeom>
        </p:spPr>
      </p:pic>
      <p:sp>
        <p:nvSpPr>
          <p:cNvPr id="5" name="Равнобедренный треугольник 4">
            <a:hlinkClick r:id="" action="ppaction://hlinkshowjump?jump=nextslide"/>
          </p:cNvPr>
          <p:cNvSpPr/>
          <p:nvPr/>
        </p:nvSpPr>
        <p:spPr>
          <a:xfrm rot="5400000">
            <a:off x="4458005" y="3304847"/>
            <a:ext cx="288036" cy="24830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594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75000"/>
              </a:schemeClr>
            </a:gs>
            <a:gs pos="0">
              <a:schemeClr val="accent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Скругленный прямоугольник 203"/>
          <p:cNvSpPr/>
          <p:nvPr/>
        </p:nvSpPr>
        <p:spPr>
          <a:xfrm>
            <a:off x="1646593" y="548680"/>
            <a:ext cx="5805727" cy="15841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ounded Rectangle 10"/>
          <p:cNvSpPr/>
          <p:nvPr/>
        </p:nvSpPr>
        <p:spPr>
          <a:xfrm>
            <a:off x="179512" y="548680"/>
            <a:ext cx="1224136" cy="1224136"/>
          </a:xfrm>
          <a:prstGeom prst="roundRect">
            <a:avLst>
              <a:gd name="adj" fmla="val 21781"/>
            </a:avLst>
          </a:prstGeom>
          <a:solidFill>
            <a:srgbClr val="6E558D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7" name="Rounded Rectangle 44"/>
          <p:cNvSpPr/>
          <p:nvPr/>
        </p:nvSpPr>
        <p:spPr>
          <a:xfrm>
            <a:off x="7668344" y="548680"/>
            <a:ext cx="1224136" cy="1224136"/>
          </a:xfrm>
          <a:prstGeom prst="roundRect">
            <a:avLst>
              <a:gd name="adj" fmla="val 21781"/>
            </a:avLst>
          </a:prstGeom>
          <a:solidFill>
            <a:srgbClr val="6E558D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8" name="Rounded Rectangle 55"/>
          <p:cNvSpPr/>
          <p:nvPr/>
        </p:nvSpPr>
        <p:spPr>
          <a:xfrm>
            <a:off x="464271" y="3209703"/>
            <a:ext cx="654618" cy="654618"/>
          </a:xfrm>
          <a:prstGeom prst="roundRect">
            <a:avLst>
              <a:gd name="adj" fmla="val 21781"/>
            </a:avLst>
          </a:prstGeom>
          <a:gradFill flip="none" rotWithShape="1">
            <a:gsLst>
              <a:gs pos="100000">
                <a:srgbClr val="7030A0"/>
              </a:gs>
              <a:gs pos="0">
                <a:srgbClr val="3B8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9" name="Rounded Rectangle 56"/>
          <p:cNvSpPr/>
          <p:nvPr/>
        </p:nvSpPr>
        <p:spPr>
          <a:xfrm>
            <a:off x="467544" y="4077072"/>
            <a:ext cx="654618" cy="654618"/>
          </a:xfrm>
          <a:prstGeom prst="roundRect">
            <a:avLst>
              <a:gd name="adj" fmla="val 21781"/>
            </a:avLst>
          </a:prstGeom>
          <a:gradFill flip="none" rotWithShape="1">
            <a:gsLst>
              <a:gs pos="100000">
                <a:srgbClr val="7030A0"/>
              </a:gs>
              <a:gs pos="0">
                <a:srgbClr val="3B8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0" name="Rounded Rectangle 57"/>
          <p:cNvSpPr/>
          <p:nvPr/>
        </p:nvSpPr>
        <p:spPr>
          <a:xfrm>
            <a:off x="467544" y="4941168"/>
            <a:ext cx="654618" cy="654618"/>
          </a:xfrm>
          <a:prstGeom prst="roundRect">
            <a:avLst>
              <a:gd name="adj" fmla="val 21781"/>
            </a:avLst>
          </a:prstGeom>
          <a:gradFill flip="none" rotWithShape="1">
            <a:gsLst>
              <a:gs pos="100000">
                <a:srgbClr val="7030A0"/>
              </a:gs>
              <a:gs pos="0">
                <a:srgbClr val="3B8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1" name="Rounded Rectangle 58"/>
          <p:cNvSpPr/>
          <p:nvPr/>
        </p:nvSpPr>
        <p:spPr>
          <a:xfrm>
            <a:off x="8018565" y="3209703"/>
            <a:ext cx="654618" cy="654618"/>
          </a:xfrm>
          <a:prstGeom prst="roundRect">
            <a:avLst>
              <a:gd name="adj" fmla="val 21781"/>
            </a:avLst>
          </a:prstGeom>
          <a:gradFill flip="none" rotWithShape="1">
            <a:gsLst>
              <a:gs pos="100000">
                <a:srgbClr val="7030A0"/>
              </a:gs>
              <a:gs pos="0">
                <a:srgbClr val="3B8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2" name="Rounded Rectangle 59"/>
          <p:cNvSpPr/>
          <p:nvPr/>
        </p:nvSpPr>
        <p:spPr>
          <a:xfrm>
            <a:off x="8021838" y="4077072"/>
            <a:ext cx="654618" cy="654618"/>
          </a:xfrm>
          <a:prstGeom prst="roundRect">
            <a:avLst>
              <a:gd name="adj" fmla="val 21781"/>
            </a:avLst>
          </a:prstGeom>
          <a:gradFill flip="none" rotWithShape="1">
            <a:gsLst>
              <a:gs pos="100000">
                <a:srgbClr val="7030A0"/>
              </a:gs>
              <a:gs pos="0">
                <a:srgbClr val="3B8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3" name="Rounded Rectangle 60"/>
          <p:cNvSpPr/>
          <p:nvPr/>
        </p:nvSpPr>
        <p:spPr>
          <a:xfrm>
            <a:off x="8021838" y="4941168"/>
            <a:ext cx="654618" cy="654618"/>
          </a:xfrm>
          <a:prstGeom prst="roundRect">
            <a:avLst>
              <a:gd name="adj" fmla="val 21781"/>
            </a:avLst>
          </a:prstGeom>
          <a:gradFill flip="none" rotWithShape="1">
            <a:gsLst>
              <a:gs pos="100000">
                <a:srgbClr val="7030A0"/>
              </a:gs>
              <a:gs pos="0">
                <a:srgbClr val="3B8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grpSp>
        <p:nvGrpSpPr>
          <p:cNvPr id="219" name="Группа 218"/>
          <p:cNvGrpSpPr/>
          <p:nvPr/>
        </p:nvGrpSpPr>
        <p:grpSpPr>
          <a:xfrm>
            <a:off x="1646593" y="6074131"/>
            <a:ext cx="2637375" cy="523221"/>
            <a:chOff x="1646593" y="5642083"/>
            <a:chExt cx="2637375" cy="523221"/>
          </a:xfrm>
        </p:grpSpPr>
        <p:sp>
          <p:nvSpPr>
            <p:cNvPr id="121" name="Прямоугольник 120"/>
            <p:cNvSpPr/>
            <p:nvPr/>
          </p:nvSpPr>
          <p:spPr>
            <a:xfrm>
              <a:off x="1646593" y="5649050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789490" y="5642083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5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Oval 99"/>
            <p:cNvSpPr/>
            <p:nvPr/>
          </p:nvSpPr>
          <p:spPr>
            <a:xfrm>
              <a:off x="3203848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00"/>
            <p:cNvSpPr/>
            <p:nvPr/>
          </p:nvSpPr>
          <p:spPr>
            <a:xfrm>
              <a:off x="3563888" y="5824606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01"/>
            <p:cNvSpPr/>
            <p:nvPr/>
          </p:nvSpPr>
          <p:spPr>
            <a:xfrm>
              <a:off x="3851920" y="5845732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02"/>
            <p:cNvSpPr/>
            <p:nvPr/>
          </p:nvSpPr>
          <p:spPr>
            <a:xfrm>
              <a:off x="2483768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03"/>
            <p:cNvSpPr/>
            <p:nvPr/>
          </p:nvSpPr>
          <p:spPr>
            <a:xfrm>
              <a:off x="2195736" y="5824606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04"/>
            <p:cNvSpPr/>
            <p:nvPr/>
          </p:nvSpPr>
          <p:spPr>
            <a:xfrm>
              <a:off x="1979712" y="5845732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Группа 217"/>
          <p:cNvGrpSpPr/>
          <p:nvPr/>
        </p:nvGrpSpPr>
        <p:grpSpPr>
          <a:xfrm>
            <a:off x="1646593" y="5426059"/>
            <a:ext cx="2637375" cy="523221"/>
            <a:chOff x="1646593" y="4994011"/>
            <a:chExt cx="2637375" cy="523221"/>
          </a:xfrm>
        </p:grpSpPr>
        <p:sp>
          <p:nvSpPr>
            <p:cNvPr id="119" name="Прямоугольник 118"/>
            <p:cNvSpPr/>
            <p:nvPr/>
          </p:nvSpPr>
          <p:spPr>
            <a:xfrm>
              <a:off x="1646593" y="5000978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789490" y="4994011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4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23" name="Oval 99"/>
            <p:cNvSpPr/>
            <p:nvPr/>
          </p:nvSpPr>
          <p:spPr>
            <a:xfrm>
              <a:off x="3203848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100"/>
            <p:cNvSpPr/>
            <p:nvPr/>
          </p:nvSpPr>
          <p:spPr>
            <a:xfrm>
              <a:off x="3563888" y="5176534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101"/>
            <p:cNvSpPr/>
            <p:nvPr/>
          </p:nvSpPr>
          <p:spPr>
            <a:xfrm>
              <a:off x="3851920" y="5197660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02"/>
            <p:cNvSpPr/>
            <p:nvPr/>
          </p:nvSpPr>
          <p:spPr>
            <a:xfrm>
              <a:off x="2483768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103"/>
            <p:cNvSpPr/>
            <p:nvPr/>
          </p:nvSpPr>
          <p:spPr>
            <a:xfrm>
              <a:off x="2195736" y="5176534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04"/>
            <p:cNvSpPr/>
            <p:nvPr/>
          </p:nvSpPr>
          <p:spPr>
            <a:xfrm>
              <a:off x="1979712" y="5197660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Группа 215"/>
          <p:cNvGrpSpPr/>
          <p:nvPr/>
        </p:nvGrpSpPr>
        <p:grpSpPr>
          <a:xfrm>
            <a:off x="1646593" y="4777988"/>
            <a:ext cx="2637375" cy="523220"/>
            <a:chOff x="1646593" y="4345940"/>
            <a:chExt cx="2637375" cy="523220"/>
          </a:xfrm>
        </p:grpSpPr>
        <p:sp>
          <p:nvSpPr>
            <p:cNvPr id="120" name="Прямоугольник 119"/>
            <p:cNvSpPr/>
            <p:nvPr/>
          </p:nvSpPr>
          <p:spPr>
            <a:xfrm>
              <a:off x="1646593" y="4352906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789906" y="4345940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3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30" name="Oval 99"/>
            <p:cNvSpPr/>
            <p:nvPr/>
          </p:nvSpPr>
          <p:spPr>
            <a:xfrm>
              <a:off x="3203848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100"/>
            <p:cNvSpPr/>
            <p:nvPr/>
          </p:nvSpPr>
          <p:spPr>
            <a:xfrm>
              <a:off x="3563888" y="4528462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101"/>
            <p:cNvSpPr/>
            <p:nvPr/>
          </p:nvSpPr>
          <p:spPr>
            <a:xfrm>
              <a:off x="3851920" y="4549588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02"/>
            <p:cNvSpPr/>
            <p:nvPr/>
          </p:nvSpPr>
          <p:spPr>
            <a:xfrm>
              <a:off x="2483768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03"/>
            <p:cNvSpPr/>
            <p:nvPr/>
          </p:nvSpPr>
          <p:spPr>
            <a:xfrm>
              <a:off x="2195736" y="4528462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104"/>
            <p:cNvSpPr/>
            <p:nvPr/>
          </p:nvSpPr>
          <p:spPr>
            <a:xfrm>
              <a:off x="1979712" y="4549588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Группа 214"/>
          <p:cNvGrpSpPr/>
          <p:nvPr/>
        </p:nvGrpSpPr>
        <p:grpSpPr>
          <a:xfrm>
            <a:off x="1646593" y="4129915"/>
            <a:ext cx="2637375" cy="523221"/>
            <a:chOff x="1646593" y="3697867"/>
            <a:chExt cx="2637375" cy="523221"/>
          </a:xfrm>
        </p:grpSpPr>
        <p:sp>
          <p:nvSpPr>
            <p:cNvPr id="37" name="Oval 99"/>
            <p:cNvSpPr/>
            <p:nvPr/>
          </p:nvSpPr>
          <p:spPr>
            <a:xfrm>
              <a:off x="3203848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00"/>
            <p:cNvSpPr/>
            <p:nvPr/>
          </p:nvSpPr>
          <p:spPr>
            <a:xfrm>
              <a:off x="3563888" y="3880390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101"/>
            <p:cNvSpPr/>
            <p:nvPr/>
          </p:nvSpPr>
          <p:spPr>
            <a:xfrm>
              <a:off x="3851920" y="3901516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102"/>
            <p:cNvSpPr/>
            <p:nvPr/>
          </p:nvSpPr>
          <p:spPr>
            <a:xfrm>
              <a:off x="2483768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103"/>
            <p:cNvSpPr/>
            <p:nvPr/>
          </p:nvSpPr>
          <p:spPr>
            <a:xfrm>
              <a:off x="2195736" y="3880390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104"/>
            <p:cNvSpPr/>
            <p:nvPr/>
          </p:nvSpPr>
          <p:spPr>
            <a:xfrm>
              <a:off x="1979712" y="3901516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Прямоугольник 117"/>
            <p:cNvSpPr/>
            <p:nvPr/>
          </p:nvSpPr>
          <p:spPr>
            <a:xfrm>
              <a:off x="1646593" y="3704834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2789906" y="3697867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2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30" name="Oval 99"/>
            <p:cNvSpPr/>
            <p:nvPr/>
          </p:nvSpPr>
          <p:spPr>
            <a:xfrm>
              <a:off x="3203848" y="3861048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00"/>
            <p:cNvSpPr/>
            <p:nvPr/>
          </p:nvSpPr>
          <p:spPr>
            <a:xfrm>
              <a:off x="3563888" y="3886489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01"/>
            <p:cNvSpPr/>
            <p:nvPr/>
          </p:nvSpPr>
          <p:spPr>
            <a:xfrm>
              <a:off x="3851920" y="3907615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02"/>
            <p:cNvSpPr/>
            <p:nvPr/>
          </p:nvSpPr>
          <p:spPr>
            <a:xfrm>
              <a:off x="2483768" y="3861048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03"/>
            <p:cNvSpPr/>
            <p:nvPr/>
          </p:nvSpPr>
          <p:spPr>
            <a:xfrm>
              <a:off x="2195736" y="3886489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04"/>
            <p:cNvSpPr/>
            <p:nvPr/>
          </p:nvSpPr>
          <p:spPr>
            <a:xfrm>
              <a:off x="1979712" y="3907615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ounded Rectangle 62"/>
          <p:cNvSpPr/>
          <p:nvPr/>
        </p:nvSpPr>
        <p:spPr>
          <a:xfrm>
            <a:off x="1638142" y="4765612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Helvetica CY"/>
                <a:cs typeface="Helvetica CY"/>
              </a:rPr>
              <a:t>Вырабатывать тепло</a:t>
            </a:r>
            <a:endParaRPr lang="en-US" dirty="0">
              <a:latin typeface="Helvetica CY"/>
              <a:cs typeface="Helvetica CY"/>
            </a:endParaRPr>
          </a:p>
        </p:txBody>
      </p:sp>
      <p:sp>
        <p:nvSpPr>
          <p:cNvPr id="138" name="Rounded Rectangle 62"/>
          <p:cNvSpPr/>
          <p:nvPr/>
        </p:nvSpPr>
        <p:spPr>
          <a:xfrm>
            <a:off x="1637960" y="5413684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Будить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140" name="Rounded Rectangle 62"/>
          <p:cNvSpPr/>
          <p:nvPr/>
        </p:nvSpPr>
        <p:spPr>
          <a:xfrm>
            <a:off x="1637960" y="6061756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latin typeface="Helvetica CY"/>
                <a:cs typeface="Helvetica CY"/>
              </a:rPr>
              <a:t>Фотографировать для интернета</a:t>
            </a:r>
            <a:endParaRPr lang="en-US" sz="1600" dirty="0">
              <a:latin typeface="Helvetica CY"/>
              <a:cs typeface="Helvetica CY"/>
            </a:endParaRPr>
          </a:p>
        </p:txBody>
      </p:sp>
      <p:grpSp>
        <p:nvGrpSpPr>
          <p:cNvPr id="213" name="Группа 212"/>
          <p:cNvGrpSpPr/>
          <p:nvPr/>
        </p:nvGrpSpPr>
        <p:grpSpPr>
          <a:xfrm>
            <a:off x="1646593" y="3481844"/>
            <a:ext cx="2637375" cy="523220"/>
            <a:chOff x="1646593" y="3049796"/>
            <a:chExt cx="2637375" cy="523220"/>
          </a:xfrm>
        </p:grpSpPr>
        <p:sp>
          <p:nvSpPr>
            <p:cNvPr id="117" name="Прямоугольник 116"/>
            <p:cNvSpPr/>
            <p:nvPr/>
          </p:nvSpPr>
          <p:spPr>
            <a:xfrm>
              <a:off x="1646593" y="3056762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785260" y="3049796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1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44" name="Oval 99"/>
            <p:cNvSpPr/>
            <p:nvPr/>
          </p:nvSpPr>
          <p:spPr>
            <a:xfrm>
              <a:off x="320384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100"/>
            <p:cNvSpPr/>
            <p:nvPr/>
          </p:nvSpPr>
          <p:spPr>
            <a:xfrm>
              <a:off x="3563888" y="3232318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101"/>
            <p:cNvSpPr/>
            <p:nvPr/>
          </p:nvSpPr>
          <p:spPr>
            <a:xfrm>
              <a:off x="3851920" y="3253444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102"/>
            <p:cNvSpPr/>
            <p:nvPr/>
          </p:nvSpPr>
          <p:spPr>
            <a:xfrm>
              <a:off x="248376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103"/>
            <p:cNvSpPr/>
            <p:nvPr/>
          </p:nvSpPr>
          <p:spPr>
            <a:xfrm>
              <a:off x="2195736" y="3232318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104"/>
            <p:cNvSpPr/>
            <p:nvPr/>
          </p:nvSpPr>
          <p:spPr>
            <a:xfrm>
              <a:off x="1979712" y="3253444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02"/>
            <p:cNvSpPr/>
            <p:nvPr/>
          </p:nvSpPr>
          <p:spPr>
            <a:xfrm>
              <a:off x="320384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Группа 221"/>
          <p:cNvGrpSpPr/>
          <p:nvPr/>
        </p:nvGrpSpPr>
        <p:grpSpPr>
          <a:xfrm>
            <a:off x="4742937" y="3481844"/>
            <a:ext cx="2637375" cy="523220"/>
            <a:chOff x="4742937" y="3049796"/>
            <a:chExt cx="2637375" cy="523220"/>
          </a:xfrm>
        </p:grpSpPr>
        <p:sp>
          <p:nvSpPr>
            <p:cNvPr id="153" name="Прямоугольник 152"/>
            <p:cNvSpPr/>
            <p:nvPr/>
          </p:nvSpPr>
          <p:spPr>
            <a:xfrm>
              <a:off x="4742937" y="3056762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881604" y="3049796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1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55" name="Oval 99"/>
            <p:cNvSpPr/>
            <p:nvPr/>
          </p:nvSpPr>
          <p:spPr>
            <a:xfrm>
              <a:off x="6300192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00"/>
            <p:cNvSpPr/>
            <p:nvPr/>
          </p:nvSpPr>
          <p:spPr>
            <a:xfrm>
              <a:off x="6660232" y="3232318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01"/>
            <p:cNvSpPr/>
            <p:nvPr/>
          </p:nvSpPr>
          <p:spPr>
            <a:xfrm>
              <a:off x="6948264" y="3253444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02"/>
            <p:cNvSpPr/>
            <p:nvPr/>
          </p:nvSpPr>
          <p:spPr>
            <a:xfrm>
              <a:off x="5580112" y="3206877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03"/>
            <p:cNvSpPr/>
            <p:nvPr/>
          </p:nvSpPr>
          <p:spPr>
            <a:xfrm>
              <a:off x="5292080" y="3232318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04"/>
            <p:cNvSpPr/>
            <p:nvPr/>
          </p:nvSpPr>
          <p:spPr>
            <a:xfrm>
              <a:off x="5076056" y="3253444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02"/>
            <p:cNvSpPr/>
            <p:nvPr/>
          </p:nvSpPr>
          <p:spPr>
            <a:xfrm>
              <a:off x="6300192" y="3206877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3" name="Группа 222"/>
          <p:cNvGrpSpPr/>
          <p:nvPr/>
        </p:nvGrpSpPr>
        <p:grpSpPr>
          <a:xfrm>
            <a:off x="4742937" y="4129916"/>
            <a:ext cx="2637375" cy="523220"/>
            <a:chOff x="4742937" y="3697868"/>
            <a:chExt cx="2637375" cy="523220"/>
          </a:xfrm>
        </p:grpSpPr>
        <p:sp>
          <p:nvSpPr>
            <p:cNvPr id="162" name="Прямоугольник 161"/>
            <p:cNvSpPr/>
            <p:nvPr/>
          </p:nvSpPr>
          <p:spPr>
            <a:xfrm>
              <a:off x="4742937" y="3704834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881604" y="3697868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2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64" name="Oval 99"/>
            <p:cNvSpPr/>
            <p:nvPr/>
          </p:nvSpPr>
          <p:spPr>
            <a:xfrm>
              <a:off x="6300192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00"/>
            <p:cNvSpPr/>
            <p:nvPr/>
          </p:nvSpPr>
          <p:spPr>
            <a:xfrm>
              <a:off x="6660232" y="3880390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01"/>
            <p:cNvSpPr/>
            <p:nvPr/>
          </p:nvSpPr>
          <p:spPr>
            <a:xfrm>
              <a:off x="6948264" y="3901516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02"/>
            <p:cNvSpPr/>
            <p:nvPr/>
          </p:nvSpPr>
          <p:spPr>
            <a:xfrm>
              <a:off x="5580112" y="3854949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03"/>
            <p:cNvSpPr/>
            <p:nvPr/>
          </p:nvSpPr>
          <p:spPr>
            <a:xfrm>
              <a:off x="5292080" y="3880390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04"/>
            <p:cNvSpPr/>
            <p:nvPr/>
          </p:nvSpPr>
          <p:spPr>
            <a:xfrm>
              <a:off x="5076056" y="3901516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02"/>
            <p:cNvSpPr/>
            <p:nvPr/>
          </p:nvSpPr>
          <p:spPr>
            <a:xfrm>
              <a:off x="6300192" y="3854949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4" name="Группа 223"/>
          <p:cNvGrpSpPr/>
          <p:nvPr/>
        </p:nvGrpSpPr>
        <p:grpSpPr>
          <a:xfrm>
            <a:off x="4742937" y="4777988"/>
            <a:ext cx="2637375" cy="523220"/>
            <a:chOff x="4742937" y="4345940"/>
            <a:chExt cx="2637375" cy="523220"/>
          </a:xfrm>
        </p:grpSpPr>
        <p:sp>
          <p:nvSpPr>
            <p:cNvPr id="171" name="Прямоугольник 170"/>
            <p:cNvSpPr/>
            <p:nvPr/>
          </p:nvSpPr>
          <p:spPr>
            <a:xfrm>
              <a:off x="4742937" y="4352906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881604" y="4345940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3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73" name="Oval 99"/>
            <p:cNvSpPr/>
            <p:nvPr/>
          </p:nvSpPr>
          <p:spPr>
            <a:xfrm>
              <a:off x="6300192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00"/>
            <p:cNvSpPr/>
            <p:nvPr/>
          </p:nvSpPr>
          <p:spPr>
            <a:xfrm>
              <a:off x="6660232" y="4528462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01"/>
            <p:cNvSpPr/>
            <p:nvPr/>
          </p:nvSpPr>
          <p:spPr>
            <a:xfrm>
              <a:off x="6948264" y="4549588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02"/>
            <p:cNvSpPr/>
            <p:nvPr/>
          </p:nvSpPr>
          <p:spPr>
            <a:xfrm>
              <a:off x="5580112" y="4503021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03"/>
            <p:cNvSpPr/>
            <p:nvPr/>
          </p:nvSpPr>
          <p:spPr>
            <a:xfrm>
              <a:off x="5292080" y="4528462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04"/>
            <p:cNvSpPr/>
            <p:nvPr/>
          </p:nvSpPr>
          <p:spPr>
            <a:xfrm>
              <a:off x="5076056" y="4549588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02"/>
            <p:cNvSpPr/>
            <p:nvPr/>
          </p:nvSpPr>
          <p:spPr>
            <a:xfrm>
              <a:off x="6300192" y="4503021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Группа 224"/>
          <p:cNvGrpSpPr/>
          <p:nvPr/>
        </p:nvGrpSpPr>
        <p:grpSpPr>
          <a:xfrm>
            <a:off x="4742937" y="5426060"/>
            <a:ext cx="2637375" cy="523220"/>
            <a:chOff x="4742937" y="4994012"/>
            <a:chExt cx="2637375" cy="523220"/>
          </a:xfrm>
        </p:grpSpPr>
        <p:sp>
          <p:nvSpPr>
            <p:cNvPr id="180" name="Прямоугольник 179"/>
            <p:cNvSpPr/>
            <p:nvPr/>
          </p:nvSpPr>
          <p:spPr>
            <a:xfrm>
              <a:off x="4742937" y="5000978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881604" y="4994012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4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82" name="Oval 99"/>
            <p:cNvSpPr/>
            <p:nvPr/>
          </p:nvSpPr>
          <p:spPr>
            <a:xfrm>
              <a:off x="6300192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00"/>
            <p:cNvSpPr/>
            <p:nvPr/>
          </p:nvSpPr>
          <p:spPr>
            <a:xfrm>
              <a:off x="6660232" y="5176534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01"/>
            <p:cNvSpPr/>
            <p:nvPr/>
          </p:nvSpPr>
          <p:spPr>
            <a:xfrm>
              <a:off x="6948264" y="5197660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02"/>
            <p:cNvSpPr/>
            <p:nvPr/>
          </p:nvSpPr>
          <p:spPr>
            <a:xfrm>
              <a:off x="5580112" y="5151093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03"/>
            <p:cNvSpPr/>
            <p:nvPr/>
          </p:nvSpPr>
          <p:spPr>
            <a:xfrm>
              <a:off x="5292080" y="5176534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04"/>
            <p:cNvSpPr/>
            <p:nvPr/>
          </p:nvSpPr>
          <p:spPr>
            <a:xfrm>
              <a:off x="5076056" y="5197660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02"/>
            <p:cNvSpPr/>
            <p:nvPr/>
          </p:nvSpPr>
          <p:spPr>
            <a:xfrm>
              <a:off x="6300192" y="5151093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6" name="Группа 225"/>
          <p:cNvGrpSpPr/>
          <p:nvPr/>
        </p:nvGrpSpPr>
        <p:grpSpPr>
          <a:xfrm>
            <a:off x="4742937" y="6074132"/>
            <a:ext cx="2637375" cy="523220"/>
            <a:chOff x="4742937" y="5642084"/>
            <a:chExt cx="2637375" cy="523220"/>
          </a:xfrm>
        </p:grpSpPr>
        <p:sp>
          <p:nvSpPr>
            <p:cNvPr id="189" name="Прямоугольник 188"/>
            <p:cNvSpPr/>
            <p:nvPr/>
          </p:nvSpPr>
          <p:spPr>
            <a:xfrm>
              <a:off x="4742937" y="5649050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881604" y="5642084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5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91" name="Oval 99"/>
            <p:cNvSpPr/>
            <p:nvPr/>
          </p:nvSpPr>
          <p:spPr>
            <a:xfrm>
              <a:off x="6300192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00"/>
            <p:cNvSpPr/>
            <p:nvPr/>
          </p:nvSpPr>
          <p:spPr>
            <a:xfrm>
              <a:off x="6660232" y="5824606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01"/>
            <p:cNvSpPr/>
            <p:nvPr/>
          </p:nvSpPr>
          <p:spPr>
            <a:xfrm>
              <a:off x="6948264" y="5845732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02"/>
            <p:cNvSpPr/>
            <p:nvPr/>
          </p:nvSpPr>
          <p:spPr>
            <a:xfrm>
              <a:off x="5580112" y="5799165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03"/>
            <p:cNvSpPr/>
            <p:nvPr/>
          </p:nvSpPr>
          <p:spPr>
            <a:xfrm>
              <a:off x="5292080" y="5824606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04"/>
            <p:cNvSpPr/>
            <p:nvPr/>
          </p:nvSpPr>
          <p:spPr>
            <a:xfrm>
              <a:off x="5076056" y="5845732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02"/>
            <p:cNvSpPr/>
            <p:nvPr/>
          </p:nvSpPr>
          <p:spPr>
            <a:xfrm>
              <a:off x="6300192" y="5799165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Rounded Rectangle 62"/>
          <p:cNvSpPr/>
          <p:nvPr/>
        </p:nvSpPr>
        <p:spPr>
          <a:xfrm>
            <a:off x="4734304" y="4117540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elvetica CY"/>
                <a:cs typeface="Helvetica CY"/>
              </a:rPr>
              <a:t>Вместо мужчины</a:t>
            </a:r>
            <a:endParaRPr lang="en-US" sz="2000" dirty="0">
              <a:latin typeface="Helvetica CY"/>
              <a:cs typeface="Helvetica CY"/>
            </a:endParaRPr>
          </a:p>
        </p:txBody>
      </p:sp>
      <p:sp>
        <p:nvSpPr>
          <p:cNvPr id="202" name="Rounded Rectangle 62"/>
          <p:cNvSpPr/>
          <p:nvPr/>
        </p:nvSpPr>
        <p:spPr>
          <a:xfrm>
            <a:off x="4734304" y="3469468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Для любви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221" name="Rounded Rectangle 62"/>
          <p:cNvSpPr/>
          <p:nvPr/>
        </p:nvSpPr>
        <p:spPr>
          <a:xfrm>
            <a:off x="4734304" y="6061756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Нянчить</a:t>
            </a:r>
            <a:endParaRPr lang="en-US" sz="2500" dirty="0">
              <a:latin typeface="Helvetica CY"/>
              <a:cs typeface="Helvetica CY"/>
            </a:endParaRPr>
          </a:p>
        </p:txBody>
      </p:sp>
      <p:grpSp>
        <p:nvGrpSpPr>
          <p:cNvPr id="229" name="Группа 228"/>
          <p:cNvGrpSpPr/>
          <p:nvPr/>
        </p:nvGrpSpPr>
        <p:grpSpPr>
          <a:xfrm>
            <a:off x="467544" y="3140968"/>
            <a:ext cx="654618" cy="769441"/>
            <a:chOff x="467544" y="3083987"/>
            <a:chExt cx="654618" cy="769441"/>
          </a:xfrm>
        </p:grpSpPr>
        <p:sp>
          <p:nvSpPr>
            <p:cNvPr id="227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ln>
              <a:noFill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31" name="Группа 230"/>
          <p:cNvGrpSpPr/>
          <p:nvPr/>
        </p:nvGrpSpPr>
        <p:grpSpPr>
          <a:xfrm>
            <a:off x="467544" y="4012684"/>
            <a:ext cx="654618" cy="769441"/>
            <a:chOff x="467544" y="3083987"/>
            <a:chExt cx="654618" cy="769441"/>
          </a:xfrm>
        </p:grpSpPr>
        <p:sp>
          <p:nvSpPr>
            <p:cNvPr id="232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ln>
              <a:noFill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34" name="Группа 233"/>
          <p:cNvGrpSpPr/>
          <p:nvPr/>
        </p:nvGrpSpPr>
        <p:grpSpPr>
          <a:xfrm>
            <a:off x="467544" y="4876780"/>
            <a:ext cx="654618" cy="769441"/>
            <a:chOff x="467544" y="3083987"/>
            <a:chExt cx="654618" cy="769441"/>
          </a:xfrm>
        </p:grpSpPr>
        <p:sp>
          <p:nvSpPr>
            <p:cNvPr id="235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ln>
              <a:noFill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238" name="TextBox 237"/>
          <p:cNvSpPr txBox="1"/>
          <p:nvPr/>
        </p:nvSpPr>
        <p:spPr>
          <a:xfrm>
            <a:off x="1628305" y="997858"/>
            <a:ext cx="575200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З</a:t>
            </a:r>
            <a:r>
              <a:rPr lang="en-US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ru-RU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ч</a:t>
            </a:r>
            <a:r>
              <a:rPr lang="en-US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</a:t>
            </a:r>
            <a:r>
              <a:rPr lang="ru-RU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м н</a:t>
            </a:r>
            <a:r>
              <a:rPr lang="en-US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</a:t>
            </a:r>
            <a:r>
              <a:rPr lang="ru-RU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ж</a:t>
            </a:r>
            <a:r>
              <a:rPr lang="en-US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</a:t>
            </a:r>
            <a:r>
              <a:rPr lang="ru-RU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н к</a:t>
            </a:r>
            <a:r>
              <a:rPr lang="en-US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</a:t>
            </a:r>
            <a:r>
              <a:rPr lang="ru-RU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т?</a:t>
            </a:r>
          </a:p>
        </p:txBody>
      </p:sp>
      <p:grpSp>
        <p:nvGrpSpPr>
          <p:cNvPr id="239" name="Группа 238"/>
          <p:cNvGrpSpPr/>
          <p:nvPr/>
        </p:nvGrpSpPr>
        <p:grpSpPr>
          <a:xfrm>
            <a:off x="8028384" y="3140968"/>
            <a:ext cx="654618" cy="769441"/>
            <a:chOff x="467544" y="3083987"/>
            <a:chExt cx="654618" cy="769441"/>
          </a:xfrm>
        </p:grpSpPr>
        <p:sp>
          <p:nvSpPr>
            <p:cNvPr id="240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ln>
              <a:noFill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42" name="Группа 241"/>
          <p:cNvGrpSpPr/>
          <p:nvPr/>
        </p:nvGrpSpPr>
        <p:grpSpPr>
          <a:xfrm>
            <a:off x="8038203" y="4008125"/>
            <a:ext cx="654618" cy="769441"/>
            <a:chOff x="467544" y="3083987"/>
            <a:chExt cx="654618" cy="769441"/>
          </a:xfrm>
        </p:grpSpPr>
        <p:sp>
          <p:nvSpPr>
            <p:cNvPr id="243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ln>
              <a:noFill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45" name="Группа 244"/>
          <p:cNvGrpSpPr/>
          <p:nvPr/>
        </p:nvGrpSpPr>
        <p:grpSpPr>
          <a:xfrm>
            <a:off x="8038203" y="4871718"/>
            <a:ext cx="654618" cy="769441"/>
            <a:chOff x="467544" y="3083987"/>
            <a:chExt cx="654618" cy="769441"/>
          </a:xfrm>
        </p:grpSpPr>
        <p:sp>
          <p:nvSpPr>
            <p:cNvPr id="246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ln>
              <a:noFill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3" t="-1" r="12121" b="53087"/>
          <a:stretch/>
        </p:blipFill>
        <p:spPr>
          <a:xfrm flipH="1">
            <a:off x="2264912" y="1962827"/>
            <a:ext cx="1383505" cy="1388616"/>
          </a:xfrm>
          <a:prstGeom prst="ellipse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5" t="8059" b="50451"/>
          <a:stretch/>
        </p:blipFill>
        <p:spPr>
          <a:xfrm>
            <a:off x="5280036" y="1962065"/>
            <a:ext cx="1390755" cy="1394927"/>
          </a:xfrm>
          <a:prstGeom prst="ellipse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44" name="Rounded Rectangle 62"/>
          <p:cNvSpPr/>
          <p:nvPr/>
        </p:nvSpPr>
        <p:spPr>
          <a:xfrm>
            <a:off x="1638142" y="4117540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Ловить мышей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145" name="Rounded Rectangle 62"/>
          <p:cNvSpPr/>
          <p:nvPr/>
        </p:nvSpPr>
        <p:spPr>
          <a:xfrm>
            <a:off x="4729476" y="5413684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Helvetica CY"/>
                <a:cs typeface="Helvetica CY"/>
              </a:rPr>
              <a:t>Оставлять как сторожа</a:t>
            </a:r>
            <a:endParaRPr lang="en-US" dirty="0">
              <a:latin typeface="Helvetica CY"/>
              <a:cs typeface="Helvetica CY"/>
            </a:endParaRPr>
          </a:p>
        </p:txBody>
      </p:sp>
      <p:sp>
        <p:nvSpPr>
          <p:cNvPr id="146" name="Rounded Rectangle 62"/>
          <p:cNvSpPr/>
          <p:nvPr/>
        </p:nvSpPr>
        <p:spPr>
          <a:xfrm>
            <a:off x="4729476" y="4765612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BE4AE"/>
              </a:gs>
              <a:gs pos="24655">
                <a:srgbClr val="C29935"/>
              </a:gs>
              <a:gs pos="10000">
                <a:srgbClr val="BD922A"/>
              </a:gs>
              <a:gs pos="21001">
                <a:srgbClr val="BD922A"/>
              </a:gs>
              <a:gs pos="40000">
                <a:srgbClr val="FBE4AE"/>
              </a:gs>
              <a:gs pos="89000">
                <a:srgbClr val="BD922A"/>
              </a:gs>
              <a:gs pos="100000">
                <a:srgbClr val="FAE3B7"/>
              </a:gs>
            </a:gsLst>
            <a:lin ang="5400000" scaled="0"/>
            <a:tileRect/>
          </a:gra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/>
                </a:solidFill>
                <a:latin typeface="Helvetica CY"/>
                <a:cs typeface="Helvetica CY"/>
              </a:rPr>
              <a:t>Снять стресс / он лечит</a:t>
            </a:r>
            <a:endParaRPr lang="en-US" sz="1600" dirty="0">
              <a:solidFill>
                <a:schemeClr val="tx1"/>
              </a:solidFill>
              <a:latin typeface="Helvetica CY"/>
              <a:cs typeface="Helvetica CY"/>
            </a:endParaRPr>
          </a:p>
        </p:txBody>
      </p:sp>
      <p:sp>
        <p:nvSpPr>
          <p:cNvPr id="147" name="Rounded Rectangle 62"/>
          <p:cNvSpPr/>
          <p:nvPr/>
        </p:nvSpPr>
        <p:spPr>
          <a:xfrm>
            <a:off x="1646593" y="3488810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BE4AE"/>
              </a:gs>
              <a:gs pos="24655">
                <a:srgbClr val="C29935"/>
              </a:gs>
              <a:gs pos="10000">
                <a:srgbClr val="BD922A"/>
              </a:gs>
              <a:gs pos="21001">
                <a:srgbClr val="BD922A"/>
              </a:gs>
              <a:gs pos="40000">
                <a:srgbClr val="FBE4AE"/>
              </a:gs>
              <a:gs pos="89000">
                <a:srgbClr val="BD922A"/>
              </a:gs>
              <a:gs pos="100000">
                <a:srgbClr val="FAE3B7"/>
              </a:gs>
            </a:gsLst>
            <a:lin ang="5400000" scaled="0"/>
            <a:tileRect/>
          </a:gra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Helvetica CY"/>
                <a:cs typeface="Helvetica CY"/>
              </a:rPr>
              <a:t>Успокаивать нервы</a:t>
            </a:r>
            <a:endParaRPr lang="en-US" dirty="0">
              <a:solidFill>
                <a:schemeClr val="tx1"/>
              </a:solidFill>
              <a:latin typeface="Helvetica CY"/>
              <a:cs typeface="Helvetica CY"/>
            </a:endParaRPr>
          </a:p>
        </p:txBody>
      </p:sp>
      <p:pic>
        <p:nvPicPr>
          <p:cNvPr id="201" name="Рисунок 2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4" y="763409"/>
            <a:ext cx="794678" cy="794678"/>
          </a:xfrm>
          <a:prstGeom prst="rect">
            <a:avLst/>
          </a:prstGeom>
        </p:spPr>
      </p:pic>
      <p:pic>
        <p:nvPicPr>
          <p:cNvPr id="203" name="Рисунок 20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763409"/>
            <a:ext cx="794678" cy="79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2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9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3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6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5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5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2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4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2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3"/>
                  </p:tgtEl>
                </p:cond>
              </p:nextCondLst>
            </p:seq>
          </p:childTnLst>
        </p:cTn>
      </p:par>
    </p:tnLst>
    <p:bldLst>
      <p:bldP spid="136" grpId="0" animBg="1"/>
      <p:bldP spid="138" grpId="0" animBg="1"/>
      <p:bldP spid="140" grpId="0" animBg="1"/>
      <p:bldP spid="199" grpId="0" animBg="1"/>
      <p:bldP spid="202" grpId="0" animBg="1"/>
      <p:bldP spid="221" grpId="0" animBg="1"/>
      <p:bldP spid="144" grpId="0" animBg="1"/>
      <p:bldP spid="145" grpId="0" animBg="1"/>
      <p:bldP spid="146" grpId="0" animBg="1"/>
      <p:bldP spid="1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" y="0"/>
            <a:ext cx="9145016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Группа 201"/>
          <p:cNvGrpSpPr/>
          <p:nvPr/>
        </p:nvGrpSpPr>
        <p:grpSpPr>
          <a:xfrm>
            <a:off x="1979712" y="764704"/>
            <a:ext cx="5040560" cy="5040560"/>
            <a:chOff x="2871036" y="1287552"/>
            <a:chExt cx="3456384" cy="3456384"/>
          </a:xfrm>
        </p:grpSpPr>
        <p:pic>
          <p:nvPicPr>
            <p:cNvPr id="227" name="Рисунок 6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036" y="1287552"/>
              <a:ext cx="3456384" cy="3456384"/>
            </a:xfrm>
            <a:prstGeom prst="rect">
              <a:avLst/>
            </a:prstGeom>
            <a:effectLst>
              <a:outerShdw blurRad="581025" dist="38100" dir="2700000" algn="tl" rotWithShape="0">
                <a:srgbClr val="000000">
                  <a:alpha val="71000"/>
                </a:srgbClr>
              </a:outerShdw>
            </a:effectLst>
          </p:spPr>
        </p:pic>
        <p:sp>
          <p:nvSpPr>
            <p:cNvPr id="228" name="Прямоугольник 227"/>
            <p:cNvSpPr/>
            <p:nvPr/>
          </p:nvSpPr>
          <p:spPr>
            <a:xfrm>
              <a:off x="2987824" y="3789040"/>
              <a:ext cx="3123416" cy="504056"/>
            </a:xfrm>
            <a:prstGeom prst="rect">
              <a:avLst/>
            </a:prstGeom>
            <a:gradFill flip="none" rotWithShape="1">
              <a:gsLst>
                <a:gs pos="100000">
                  <a:srgbClr val="1306BA"/>
                </a:gs>
                <a:gs pos="0">
                  <a:srgbClr val="0079CC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3167297" y="3769876"/>
              <a:ext cx="2702758" cy="485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000" dirty="0" smtClean="0">
                  <a:solidFill>
                    <a:schemeClr val="bg1"/>
                  </a:solidFill>
                </a:rPr>
                <a:t>БОЛЬШАЯ ИГРА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81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2060"/>
            </a:gs>
            <a:gs pos="0">
              <a:srgbClr val="0089E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Скругленный прямоугольник 219"/>
          <p:cNvSpPr/>
          <p:nvPr/>
        </p:nvSpPr>
        <p:spPr>
          <a:xfrm>
            <a:off x="1646593" y="548680"/>
            <a:ext cx="5805727" cy="15841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ounded Rectangle 10"/>
          <p:cNvSpPr/>
          <p:nvPr/>
        </p:nvSpPr>
        <p:spPr>
          <a:xfrm>
            <a:off x="179512" y="548680"/>
            <a:ext cx="1224136" cy="1224136"/>
          </a:xfrm>
          <a:prstGeom prst="roundRect">
            <a:avLst>
              <a:gd name="adj" fmla="val 21781"/>
            </a:avLst>
          </a:prstGeom>
          <a:solidFill>
            <a:schemeClr val="accent2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/>
              <a:t>Б</a:t>
            </a:r>
            <a:endParaRPr lang="en-US" sz="6000" dirty="0"/>
          </a:p>
        </p:txBody>
      </p:sp>
      <p:sp>
        <p:nvSpPr>
          <p:cNvPr id="7" name="Rounded Rectangle 44"/>
          <p:cNvSpPr/>
          <p:nvPr/>
        </p:nvSpPr>
        <p:spPr>
          <a:xfrm>
            <a:off x="7668344" y="548680"/>
            <a:ext cx="1224136" cy="1224136"/>
          </a:xfrm>
          <a:prstGeom prst="roundRect">
            <a:avLst>
              <a:gd name="adj" fmla="val 21781"/>
            </a:avLst>
          </a:prstGeom>
          <a:solidFill>
            <a:schemeClr val="accent2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/>
              <a:t>Б</a:t>
            </a:r>
            <a:endParaRPr lang="en-US" sz="6000" dirty="0"/>
          </a:p>
        </p:txBody>
      </p:sp>
      <p:grpSp>
        <p:nvGrpSpPr>
          <p:cNvPr id="219" name="Группа 218"/>
          <p:cNvGrpSpPr/>
          <p:nvPr/>
        </p:nvGrpSpPr>
        <p:grpSpPr>
          <a:xfrm>
            <a:off x="1646593" y="6074131"/>
            <a:ext cx="2637375" cy="523221"/>
            <a:chOff x="1646593" y="5642083"/>
            <a:chExt cx="2637375" cy="523221"/>
          </a:xfrm>
        </p:grpSpPr>
        <p:sp>
          <p:nvSpPr>
            <p:cNvPr id="121" name="Прямоугольник 120"/>
            <p:cNvSpPr/>
            <p:nvPr/>
          </p:nvSpPr>
          <p:spPr>
            <a:xfrm>
              <a:off x="1646593" y="5649050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789490" y="5642083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5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Oval 99"/>
            <p:cNvSpPr/>
            <p:nvPr/>
          </p:nvSpPr>
          <p:spPr>
            <a:xfrm>
              <a:off x="3203848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00"/>
            <p:cNvSpPr/>
            <p:nvPr/>
          </p:nvSpPr>
          <p:spPr>
            <a:xfrm>
              <a:off x="3563888" y="5824606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01"/>
            <p:cNvSpPr/>
            <p:nvPr/>
          </p:nvSpPr>
          <p:spPr>
            <a:xfrm>
              <a:off x="3851920" y="5845732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02"/>
            <p:cNvSpPr/>
            <p:nvPr/>
          </p:nvSpPr>
          <p:spPr>
            <a:xfrm>
              <a:off x="2483768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03"/>
            <p:cNvSpPr/>
            <p:nvPr/>
          </p:nvSpPr>
          <p:spPr>
            <a:xfrm>
              <a:off x="2195736" y="5824606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04"/>
            <p:cNvSpPr/>
            <p:nvPr/>
          </p:nvSpPr>
          <p:spPr>
            <a:xfrm>
              <a:off x="1979712" y="5845732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Группа 217"/>
          <p:cNvGrpSpPr/>
          <p:nvPr/>
        </p:nvGrpSpPr>
        <p:grpSpPr>
          <a:xfrm>
            <a:off x="1646593" y="5426059"/>
            <a:ext cx="2637375" cy="523221"/>
            <a:chOff x="1646593" y="4994011"/>
            <a:chExt cx="2637375" cy="523221"/>
          </a:xfrm>
        </p:grpSpPr>
        <p:sp>
          <p:nvSpPr>
            <p:cNvPr id="119" name="Прямоугольник 118"/>
            <p:cNvSpPr/>
            <p:nvPr/>
          </p:nvSpPr>
          <p:spPr>
            <a:xfrm>
              <a:off x="1646593" y="5000978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789490" y="4994011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4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23" name="Oval 99"/>
            <p:cNvSpPr/>
            <p:nvPr/>
          </p:nvSpPr>
          <p:spPr>
            <a:xfrm>
              <a:off x="3203848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100"/>
            <p:cNvSpPr/>
            <p:nvPr/>
          </p:nvSpPr>
          <p:spPr>
            <a:xfrm>
              <a:off x="3563888" y="5176534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101"/>
            <p:cNvSpPr/>
            <p:nvPr/>
          </p:nvSpPr>
          <p:spPr>
            <a:xfrm>
              <a:off x="3851920" y="5197660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02"/>
            <p:cNvSpPr/>
            <p:nvPr/>
          </p:nvSpPr>
          <p:spPr>
            <a:xfrm>
              <a:off x="2483768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103"/>
            <p:cNvSpPr/>
            <p:nvPr/>
          </p:nvSpPr>
          <p:spPr>
            <a:xfrm>
              <a:off x="2195736" y="5176534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04"/>
            <p:cNvSpPr/>
            <p:nvPr/>
          </p:nvSpPr>
          <p:spPr>
            <a:xfrm>
              <a:off x="1979712" y="5197660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Группа 215"/>
          <p:cNvGrpSpPr/>
          <p:nvPr/>
        </p:nvGrpSpPr>
        <p:grpSpPr>
          <a:xfrm>
            <a:off x="1646593" y="4777988"/>
            <a:ext cx="2637375" cy="523220"/>
            <a:chOff x="1646593" y="4345940"/>
            <a:chExt cx="2637375" cy="523220"/>
          </a:xfrm>
        </p:grpSpPr>
        <p:sp>
          <p:nvSpPr>
            <p:cNvPr id="120" name="Прямоугольник 119"/>
            <p:cNvSpPr/>
            <p:nvPr/>
          </p:nvSpPr>
          <p:spPr>
            <a:xfrm>
              <a:off x="1646593" y="4352906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789906" y="4345940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3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30" name="Oval 99"/>
            <p:cNvSpPr/>
            <p:nvPr/>
          </p:nvSpPr>
          <p:spPr>
            <a:xfrm>
              <a:off x="3203848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100"/>
            <p:cNvSpPr/>
            <p:nvPr/>
          </p:nvSpPr>
          <p:spPr>
            <a:xfrm>
              <a:off x="3563888" y="4528462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101"/>
            <p:cNvSpPr/>
            <p:nvPr/>
          </p:nvSpPr>
          <p:spPr>
            <a:xfrm>
              <a:off x="3851920" y="4549588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02"/>
            <p:cNvSpPr/>
            <p:nvPr/>
          </p:nvSpPr>
          <p:spPr>
            <a:xfrm>
              <a:off x="2483768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03"/>
            <p:cNvSpPr/>
            <p:nvPr/>
          </p:nvSpPr>
          <p:spPr>
            <a:xfrm>
              <a:off x="2195736" y="4528462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104"/>
            <p:cNvSpPr/>
            <p:nvPr/>
          </p:nvSpPr>
          <p:spPr>
            <a:xfrm>
              <a:off x="1979712" y="4549588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Группа 214"/>
          <p:cNvGrpSpPr/>
          <p:nvPr/>
        </p:nvGrpSpPr>
        <p:grpSpPr>
          <a:xfrm>
            <a:off x="1646593" y="4129915"/>
            <a:ext cx="2637375" cy="523221"/>
            <a:chOff x="1646593" y="3697867"/>
            <a:chExt cx="2637375" cy="523221"/>
          </a:xfrm>
        </p:grpSpPr>
        <p:sp>
          <p:nvSpPr>
            <p:cNvPr id="37" name="Oval 99"/>
            <p:cNvSpPr/>
            <p:nvPr/>
          </p:nvSpPr>
          <p:spPr>
            <a:xfrm>
              <a:off x="3203848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00"/>
            <p:cNvSpPr/>
            <p:nvPr/>
          </p:nvSpPr>
          <p:spPr>
            <a:xfrm>
              <a:off x="3563888" y="3880390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101"/>
            <p:cNvSpPr/>
            <p:nvPr/>
          </p:nvSpPr>
          <p:spPr>
            <a:xfrm>
              <a:off x="3851920" y="3901516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102"/>
            <p:cNvSpPr/>
            <p:nvPr/>
          </p:nvSpPr>
          <p:spPr>
            <a:xfrm>
              <a:off x="2483768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103"/>
            <p:cNvSpPr/>
            <p:nvPr/>
          </p:nvSpPr>
          <p:spPr>
            <a:xfrm>
              <a:off x="2195736" y="3880390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104"/>
            <p:cNvSpPr/>
            <p:nvPr/>
          </p:nvSpPr>
          <p:spPr>
            <a:xfrm>
              <a:off x="1979712" y="3901516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Прямоугольник 117"/>
            <p:cNvSpPr/>
            <p:nvPr/>
          </p:nvSpPr>
          <p:spPr>
            <a:xfrm>
              <a:off x="1646593" y="3704834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2789906" y="3697867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2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30" name="Oval 99"/>
            <p:cNvSpPr/>
            <p:nvPr/>
          </p:nvSpPr>
          <p:spPr>
            <a:xfrm>
              <a:off x="3203848" y="3861048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00"/>
            <p:cNvSpPr/>
            <p:nvPr/>
          </p:nvSpPr>
          <p:spPr>
            <a:xfrm>
              <a:off x="3563888" y="3886489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01"/>
            <p:cNvSpPr/>
            <p:nvPr/>
          </p:nvSpPr>
          <p:spPr>
            <a:xfrm>
              <a:off x="3851920" y="3907615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02"/>
            <p:cNvSpPr/>
            <p:nvPr/>
          </p:nvSpPr>
          <p:spPr>
            <a:xfrm>
              <a:off x="2483768" y="3861048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03"/>
            <p:cNvSpPr/>
            <p:nvPr/>
          </p:nvSpPr>
          <p:spPr>
            <a:xfrm>
              <a:off x="2195736" y="3886489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04"/>
            <p:cNvSpPr/>
            <p:nvPr/>
          </p:nvSpPr>
          <p:spPr>
            <a:xfrm>
              <a:off x="1979712" y="3907615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ounded Rectangle 62"/>
          <p:cNvSpPr/>
          <p:nvPr/>
        </p:nvSpPr>
        <p:spPr>
          <a:xfrm>
            <a:off x="1638142" y="4765612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Под ковром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138" name="Rounded Rectangle 62"/>
          <p:cNvSpPr/>
          <p:nvPr/>
        </p:nvSpPr>
        <p:spPr>
          <a:xfrm>
            <a:off x="1637960" y="5413684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За шторой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140" name="Rounded Rectangle 62"/>
          <p:cNvSpPr/>
          <p:nvPr/>
        </p:nvSpPr>
        <p:spPr>
          <a:xfrm>
            <a:off x="1637960" y="6061756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В шапке</a:t>
            </a:r>
            <a:endParaRPr lang="en-US" sz="2500" dirty="0">
              <a:latin typeface="Helvetica CY"/>
              <a:cs typeface="Helvetica CY"/>
            </a:endParaRPr>
          </a:p>
        </p:txBody>
      </p:sp>
      <p:grpSp>
        <p:nvGrpSpPr>
          <p:cNvPr id="213" name="Группа 212"/>
          <p:cNvGrpSpPr/>
          <p:nvPr/>
        </p:nvGrpSpPr>
        <p:grpSpPr>
          <a:xfrm>
            <a:off x="1646593" y="3481844"/>
            <a:ext cx="2637375" cy="523220"/>
            <a:chOff x="1646593" y="3049796"/>
            <a:chExt cx="2637375" cy="523220"/>
          </a:xfrm>
        </p:grpSpPr>
        <p:sp>
          <p:nvSpPr>
            <p:cNvPr id="117" name="Прямоугольник 116"/>
            <p:cNvSpPr/>
            <p:nvPr/>
          </p:nvSpPr>
          <p:spPr>
            <a:xfrm>
              <a:off x="1646593" y="3056762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785260" y="3049796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1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44" name="Oval 99"/>
            <p:cNvSpPr/>
            <p:nvPr/>
          </p:nvSpPr>
          <p:spPr>
            <a:xfrm>
              <a:off x="320384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100"/>
            <p:cNvSpPr/>
            <p:nvPr/>
          </p:nvSpPr>
          <p:spPr>
            <a:xfrm>
              <a:off x="3563888" y="3232318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101"/>
            <p:cNvSpPr/>
            <p:nvPr/>
          </p:nvSpPr>
          <p:spPr>
            <a:xfrm>
              <a:off x="3851920" y="3253444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102"/>
            <p:cNvSpPr/>
            <p:nvPr/>
          </p:nvSpPr>
          <p:spPr>
            <a:xfrm>
              <a:off x="248376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103"/>
            <p:cNvSpPr/>
            <p:nvPr/>
          </p:nvSpPr>
          <p:spPr>
            <a:xfrm>
              <a:off x="2195736" y="3232318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104"/>
            <p:cNvSpPr/>
            <p:nvPr/>
          </p:nvSpPr>
          <p:spPr>
            <a:xfrm>
              <a:off x="1979712" y="3253444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02"/>
            <p:cNvSpPr/>
            <p:nvPr/>
          </p:nvSpPr>
          <p:spPr>
            <a:xfrm>
              <a:off x="320384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Группа 221"/>
          <p:cNvGrpSpPr/>
          <p:nvPr/>
        </p:nvGrpSpPr>
        <p:grpSpPr>
          <a:xfrm>
            <a:off x="4742937" y="3481844"/>
            <a:ext cx="2637375" cy="523220"/>
            <a:chOff x="4742937" y="3049796"/>
            <a:chExt cx="2637375" cy="523220"/>
          </a:xfrm>
        </p:grpSpPr>
        <p:sp>
          <p:nvSpPr>
            <p:cNvPr id="153" name="Прямоугольник 152"/>
            <p:cNvSpPr/>
            <p:nvPr/>
          </p:nvSpPr>
          <p:spPr>
            <a:xfrm>
              <a:off x="4742937" y="3056762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881604" y="3049796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1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55" name="Oval 99"/>
            <p:cNvSpPr/>
            <p:nvPr/>
          </p:nvSpPr>
          <p:spPr>
            <a:xfrm>
              <a:off x="6300192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00"/>
            <p:cNvSpPr/>
            <p:nvPr/>
          </p:nvSpPr>
          <p:spPr>
            <a:xfrm>
              <a:off x="6660232" y="3232318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01"/>
            <p:cNvSpPr/>
            <p:nvPr/>
          </p:nvSpPr>
          <p:spPr>
            <a:xfrm>
              <a:off x="6948264" y="3253444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02"/>
            <p:cNvSpPr/>
            <p:nvPr/>
          </p:nvSpPr>
          <p:spPr>
            <a:xfrm>
              <a:off x="5580112" y="3206877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03"/>
            <p:cNvSpPr/>
            <p:nvPr/>
          </p:nvSpPr>
          <p:spPr>
            <a:xfrm>
              <a:off x="5292080" y="3232318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04"/>
            <p:cNvSpPr/>
            <p:nvPr/>
          </p:nvSpPr>
          <p:spPr>
            <a:xfrm>
              <a:off x="5076056" y="3253444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02"/>
            <p:cNvSpPr/>
            <p:nvPr/>
          </p:nvSpPr>
          <p:spPr>
            <a:xfrm>
              <a:off x="6300192" y="3206877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3" name="Группа 222"/>
          <p:cNvGrpSpPr/>
          <p:nvPr/>
        </p:nvGrpSpPr>
        <p:grpSpPr>
          <a:xfrm>
            <a:off x="4742937" y="4129916"/>
            <a:ext cx="2637375" cy="523220"/>
            <a:chOff x="4742937" y="3697868"/>
            <a:chExt cx="2637375" cy="523220"/>
          </a:xfrm>
        </p:grpSpPr>
        <p:sp>
          <p:nvSpPr>
            <p:cNvPr id="162" name="Прямоугольник 161"/>
            <p:cNvSpPr/>
            <p:nvPr/>
          </p:nvSpPr>
          <p:spPr>
            <a:xfrm>
              <a:off x="4742937" y="3704834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881604" y="3697868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2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64" name="Oval 99"/>
            <p:cNvSpPr/>
            <p:nvPr/>
          </p:nvSpPr>
          <p:spPr>
            <a:xfrm>
              <a:off x="6300192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00"/>
            <p:cNvSpPr/>
            <p:nvPr/>
          </p:nvSpPr>
          <p:spPr>
            <a:xfrm>
              <a:off x="6660232" y="3880390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01"/>
            <p:cNvSpPr/>
            <p:nvPr/>
          </p:nvSpPr>
          <p:spPr>
            <a:xfrm>
              <a:off x="6948264" y="3901516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02"/>
            <p:cNvSpPr/>
            <p:nvPr/>
          </p:nvSpPr>
          <p:spPr>
            <a:xfrm>
              <a:off x="5580112" y="3854949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03"/>
            <p:cNvSpPr/>
            <p:nvPr/>
          </p:nvSpPr>
          <p:spPr>
            <a:xfrm>
              <a:off x="5292080" y="3880390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04"/>
            <p:cNvSpPr/>
            <p:nvPr/>
          </p:nvSpPr>
          <p:spPr>
            <a:xfrm>
              <a:off x="5076056" y="3901516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02"/>
            <p:cNvSpPr/>
            <p:nvPr/>
          </p:nvSpPr>
          <p:spPr>
            <a:xfrm>
              <a:off x="6300192" y="3854949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4" name="Группа 223"/>
          <p:cNvGrpSpPr/>
          <p:nvPr/>
        </p:nvGrpSpPr>
        <p:grpSpPr>
          <a:xfrm>
            <a:off x="4742937" y="4777988"/>
            <a:ext cx="2637375" cy="523220"/>
            <a:chOff x="4742937" y="4345940"/>
            <a:chExt cx="2637375" cy="523220"/>
          </a:xfrm>
        </p:grpSpPr>
        <p:sp>
          <p:nvSpPr>
            <p:cNvPr id="171" name="Прямоугольник 170"/>
            <p:cNvSpPr/>
            <p:nvPr/>
          </p:nvSpPr>
          <p:spPr>
            <a:xfrm>
              <a:off x="4742937" y="4352906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881604" y="4345940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3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73" name="Oval 99"/>
            <p:cNvSpPr/>
            <p:nvPr/>
          </p:nvSpPr>
          <p:spPr>
            <a:xfrm>
              <a:off x="6300192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00"/>
            <p:cNvSpPr/>
            <p:nvPr/>
          </p:nvSpPr>
          <p:spPr>
            <a:xfrm>
              <a:off x="6660232" y="4528462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01"/>
            <p:cNvSpPr/>
            <p:nvPr/>
          </p:nvSpPr>
          <p:spPr>
            <a:xfrm>
              <a:off x="6948264" y="4549588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02"/>
            <p:cNvSpPr/>
            <p:nvPr/>
          </p:nvSpPr>
          <p:spPr>
            <a:xfrm>
              <a:off x="5580112" y="4503021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03"/>
            <p:cNvSpPr/>
            <p:nvPr/>
          </p:nvSpPr>
          <p:spPr>
            <a:xfrm>
              <a:off x="5292080" y="4528462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04"/>
            <p:cNvSpPr/>
            <p:nvPr/>
          </p:nvSpPr>
          <p:spPr>
            <a:xfrm>
              <a:off x="5076056" y="4549588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02"/>
            <p:cNvSpPr/>
            <p:nvPr/>
          </p:nvSpPr>
          <p:spPr>
            <a:xfrm>
              <a:off x="6300192" y="4503021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Группа 224"/>
          <p:cNvGrpSpPr/>
          <p:nvPr/>
        </p:nvGrpSpPr>
        <p:grpSpPr>
          <a:xfrm>
            <a:off x="4742937" y="5426060"/>
            <a:ext cx="2637375" cy="523220"/>
            <a:chOff x="4742937" y="4994012"/>
            <a:chExt cx="2637375" cy="523220"/>
          </a:xfrm>
        </p:grpSpPr>
        <p:sp>
          <p:nvSpPr>
            <p:cNvPr id="180" name="Прямоугольник 179"/>
            <p:cNvSpPr/>
            <p:nvPr/>
          </p:nvSpPr>
          <p:spPr>
            <a:xfrm>
              <a:off x="4742937" y="5000978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881604" y="4994012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4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82" name="Oval 99"/>
            <p:cNvSpPr/>
            <p:nvPr/>
          </p:nvSpPr>
          <p:spPr>
            <a:xfrm>
              <a:off x="6300192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00"/>
            <p:cNvSpPr/>
            <p:nvPr/>
          </p:nvSpPr>
          <p:spPr>
            <a:xfrm>
              <a:off x="6660232" y="5176534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01"/>
            <p:cNvSpPr/>
            <p:nvPr/>
          </p:nvSpPr>
          <p:spPr>
            <a:xfrm>
              <a:off x="6948264" y="5197660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02"/>
            <p:cNvSpPr/>
            <p:nvPr/>
          </p:nvSpPr>
          <p:spPr>
            <a:xfrm>
              <a:off x="5580112" y="5151093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03"/>
            <p:cNvSpPr/>
            <p:nvPr/>
          </p:nvSpPr>
          <p:spPr>
            <a:xfrm>
              <a:off x="5292080" y="5176534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04"/>
            <p:cNvSpPr/>
            <p:nvPr/>
          </p:nvSpPr>
          <p:spPr>
            <a:xfrm>
              <a:off x="5076056" y="5197660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02"/>
            <p:cNvSpPr/>
            <p:nvPr/>
          </p:nvSpPr>
          <p:spPr>
            <a:xfrm>
              <a:off x="6300192" y="5151093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6" name="Группа 225"/>
          <p:cNvGrpSpPr/>
          <p:nvPr/>
        </p:nvGrpSpPr>
        <p:grpSpPr>
          <a:xfrm>
            <a:off x="4742937" y="6074132"/>
            <a:ext cx="2637375" cy="523220"/>
            <a:chOff x="4742937" y="5642084"/>
            <a:chExt cx="2637375" cy="523220"/>
          </a:xfrm>
        </p:grpSpPr>
        <p:sp>
          <p:nvSpPr>
            <p:cNvPr id="189" name="Прямоугольник 188"/>
            <p:cNvSpPr/>
            <p:nvPr/>
          </p:nvSpPr>
          <p:spPr>
            <a:xfrm>
              <a:off x="4742937" y="5649050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881604" y="5642084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5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91" name="Oval 99"/>
            <p:cNvSpPr/>
            <p:nvPr/>
          </p:nvSpPr>
          <p:spPr>
            <a:xfrm>
              <a:off x="6300192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00"/>
            <p:cNvSpPr/>
            <p:nvPr/>
          </p:nvSpPr>
          <p:spPr>
            <a:xfrm>
              <a:off x="6660232" y="5824606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01"/>
            <p:cNvSpPr/>
            <p:nvPr/>
          </p:nvSpPr>
          <p:spPr>
            <a:xfrm>
              <a:off x="6948264" y="5845732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02"/>
            <p:cNvSpPr/>
            <p:nvPr/>
          </p:nvSpPr>
          <p:spPr>
            <a:xfrm>
              <a:off x="5580112" y="5799165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03"/>
            <p:cNvSpPr/>
            <p:nvPr/>
          </p:nvSpPr>
          <p:spPr>
            <a:xfrm>
              <a:off x="5292080" y="5824606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04"/>
            <p:cNvSpPr/>
            <p:nvPr/>
          </p:nvSpPr>
          <p:spPr>
            <a:xfrm>
              <a:off x="5076056" y="5845732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02"/>
            <p:cNvSpPr/>
            <p:nvPr/>
          </p:nvSpPr>
          <p:spPr>
            <a:xfrm>
              <a:off x="6300192" y="5799165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Rounded Rectangle 62"/>
          <p:cNvSpPr/>
          <p:nvPr/>
        </p:nvSpPr>
        <p:spPr>
          <a:xfrm>
            <a:off x="4734304" y="4117540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elvetica CY"/>
                <a:cs typeface="Helvetica CY"/>
              </a:rPr>
              <a:t>В папке документов</a:t>
            </a:r>
            <a:endParaRPr lang="en-US" sz="2000" dirty="0">
              <a:latin typeface="Helvetica CY"/>
              <a:cs typeface="Helvetica CY"/>
            </a:endParaRPr>
          </a:p>
        </p:txBody>
      </p:sp>
      <p:sp>
        <p:nvSpPr>
          <p:cNvPr id="116" name="Rounded Rectangle 62"/>
          <p:cNvSpPr/>
          <p:nvPr/>
        </p:nvSpPr>
        <p:spPr>
          <a:xfrm>
            <a:off x="1637960" y="3469468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На балконе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202" name="Rounded Rectangle 62"/>
          <p:cNvSpPr/>
          <p:nvPr/>
        </p:nvSpPr>
        <p:spPr>
          <a:xfrm>
            <a:off x="4734304" y="3469468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>
                <a:latin typeface="Helvetica CY"/>
                <a:cs typeface="Helvetica CY"/>
              </a:rPr>
              <a:t>В</a:t>
            </a:r>
            <a:r>
              <a:rPr lang="ru-RU" sz="2500" dirty="0" smtClean="0">
                <a:latin typeface="Helvetica CY"/>
                <a:cs typeface="Helvetica CY"/>
              </a:rPr>
              <a:t> банке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208" name="Rounded Rectangle 62"/>
          <p:cNvSpPr/>
          <p:nvPr/>
        </p:nvSpPr>
        <p:spPr>
          <a:xfrm>
            <a:off x="4734304" y="4784954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В диване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221" name="Rounded Rectangle 62"/>
          <p:cNvSpPr/>
          <p:nvPr/>
        </p:nvSpPr>
        <p:spPr>
          <a:xfrm>
            <a:off x="4734304" y="6061756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В фотоальбоме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1628305" y="692696"/>
            <a:ext cx="57520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Гд</a:t>
            </a:r>
            <a:r>
              <a:rPr lang="en-US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 </a:t>
            </a:r>
            <a:r>
              <a:rPr lang="ru-RU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 </a:t>
            </a:r>
            <a:r>
              <a:rPr lang="ru-RU" sz="35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кв</a:t>
            </a:r>
            <a:r>
              <a:rPr lang="en-US" sz="35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ap</a:t>
            </a:r>
            <a:r>
              <a:rPr lang="ru-RU" sz="35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ти</a:t>
            </a:r>
            <a:r>
              <a:rPr lang="en-US" sz="35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</a:t>
            </a:r>
            <a:r>
              <a:rPr lang="en-US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м</a:t>
            </a:r>
            <a:r>
              <a:rPr lang="en-US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</a:t>
            </a:r>
            <a:r>
              <a:rPr lang="ru-RU" sz="35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жн</a:t>
            </a:r>
            <a:r>
              <a:rPr lang="en-US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 c</a:t>
            </a:r>
            <a:r>
              <a:rPr lang="ru-RU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</a:t>
            </a:r>
            <a:r>
              <a:rPr lang="en-US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</a:t>
            </a:r>
            <a:r>
              <a:rPr lang="ru-RU" sz="35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ят</a:t>
            </a:r>
            <a:r>
              <a:rPr lang="en-US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ru-RU" sz="35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ть</a:t>
            </a:r>
            <a:r>
              <a:rPr lang="ru-RU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з</a:t>
            </a:r>
            <a:r>
              <a:rPr lang="en-US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ru-RU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н</a:t>
            </a:r>
            <a:r>
              <a:rPr lang="en-US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ru-RU" sz="35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чк</a:t>
            </a:r>
            <a:r>
              <a:rPr lang="en-US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y?</a:t>
            </a:r>
            <a:endParaRPr lang="ru-RU" sz="35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3" t="-1" r="12121" b="53087"/>
          <a:stretch/>
        </p:blipFill>
        <p:spPr>
          <a:xfrm flipH="1">
            <a:off x="2264912" y="1962827"/>
            <a:ext cx="1383505" cy="1388616"/>
          </a:xfrm>
          <a:prstGeom prst="ellipse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5" t="8059" b="50451"/>
          <a:stretch/>
        </p:blipFill>
        <p:spPr>
          <a:xfrm>
            <a:off x="5280036" y="1962065"/>
            <a:ext cx="1390755" cy="1394927"/>
          </a:xfrm>
          <a:prstGeom prst="ellipse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44" name="Rounded Rectangle 62"/>
          <p:cNvSpPr/>
          <p:nvPr/>
        </p:nvSpPr>
        <p:spPr>
          <a:xfrm>
            <a:off x="1638142" y="4117540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BE4AE"/>
              </a:gs>
              <a:gs pos="24655">
                <a:srgbClr val="C29935"/>
              </a:gs>
              <a:gs pos="10000">
                <a:srgbClr val="BD922A"/>
              </a:gs>
              <a:gs pos="21001">
                <a:srgbClr val="BD922A"/>
              </a:gs>
              <a:gs pos="40000">
                <a:srgbClr val="FBE4AE"/>
              </a:gs>
              <a:gs pos="89000">
                <a:srgbClr val="BD922A"/>
              </a:gs>
              <a:gs pos="100000">
                <a:srgbClr val="FAE3B7"/>
              </a:gs>
            </a:gsLst>
            <a:lin ang="5400000" scaled="0"/>
            <a:tileRect/>
          </a:gra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solidFill>
                  <a:schemeClr val="tx1"/>
                </a:solidFill>
                <a:latin typeface="Helvetica CY"/>
                <a:cs typeface="Helvetica CY"/>
              </a:rPr>
              <a:t>В шкафу</a:t>
            </a:r>
            <a:r>
              <a:rPr lang="en-US" sz="2500" dirty="0" smtClean="0">
                <a:solidFill>
                  <a:schemeClr val="tx1"/>
                </a:solidFill>
                <a:latin typeface="Helvetica CY"/>
                <a:cs typeface="Helvetica CY"/>
              </a:rPr>
              <a:t>/</a:t>
            </a:r>
            <a:r>
              <a:rPr lang="ru-RU" sz="2500" dirty="0" smtClean="0">
                <a:solidFill>
                  <a:schemeClr val="tx1"/>
                </a:solidFill>
                <a:latin typeface="Helvetica CY"/>
                <a:cs typeface="Helvetica CY"/>
              </a:rPr>
              <a:t>книге</a:t>
            </a:r>
            <a:endParaRPr lang="en-US" sz="2500" dirty="0">
              <a:solidFill>
                <a:schemeClr val="tx1"/>
              </a:solidFill>
              <a:latin typeface="Helvetica CY"/>
              <a:cs typeface="Helvetica CY"/>
            </a:endParaRPr>
          </a:p>
        </p:txBody>
      </p:sp>
      <p:sp>
        <p:nvSpPr>
          <p:cNvPr id="145" name="Rounded Rectangle 62"/>
          <p:cNvSpPr/>
          <p:nvPr/>
        </p:nvSpPr>
        <p:spPr>
          <a:xfrm>
            <a:off x="4729476" y="5413684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BE4AE"/>
              </a:gs>
              <a:gs pos="24655">
                <a:srgbClr val="C29935"/>
              </a:gs>
              <a:gs pos="10000">
                <a:srgbClr val="BD922A"/>
              </a:gs>
              <a:gs pos="21001">
                <a:srgbClr val="BD922A"/>
              </a:gs>
              <a:gs pos="40000">
                <a:srgbClr val="FBE4AE"/>
              </a:gs>
              <a:gs pos="89000">
                <a:srgbClr val="BD922A"/>
              </a:gs>
              <a:gs pos="100000">
                <a:srgbClr val="FAE3B7"/>
              </a:gs>
            </a:gsLst>
            <a:lin ang="5400000" scaled="0"/>
            <a:tileRect/>
          </a:gra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Helvetica CY"/>
                <a:cs typeface="Helvetica CY"/>
              </a:rPr>
              <a:t>В книге</a:t>
            </a:r>
            <a:endParaRPr lang="en-US" sz="2800" dirty="0">
              <a:solidFill>
                <a:schemeClr val="tx1"/>
              </a:solidFill>
              <a:latin typeface="Helvetica CY"/>
              <a:cs typeface="Helvetica CY"/>
            </a:endParaRPr>
          </a:p>
        </p:txBody>
      </p:sp>
      <p:sp>
        <p:nvSpPr>
          <p:cNvPr id="146" name="Rounded Rectangle 55"/>
          <p:cNvSpPr/>
          <p:nvPr/>
        </p:nvSpPr>
        <p:spPr>
          <a:xfrm>
            <a:off x="464271" y="3209703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47" name="Rounded Rectangle 56"/>
          <p:cNvSpPr/>
          <p:nvPr/>
        </p:nvSpPr>
        <p:spPr>
          <a:xfrm>
            <a:off x="467544" y="4077072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48" name="Rounded Rectangle 57"/>
          <p:cNvSpPr/>
          <p:nvPr/>
        </p:nvSpPr>
        <p:spPr>
          <a:xfrm>
            <a:off x="467544" y="4941168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50" name="Rounded Rectangle 58"/>
          <p:cNvSpPr/>
          <p:nvPr/>
        </p:nvSpPr>
        <p:spPr>
          <a:xfrm>
            <a:off x="8018565" y="3209703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51" name="Rounded Rectangle 59"/>
          <p:cNvSpPr/>
          <p:nvPr/>
        </p:nvSpPr>
        <p:spPr>
          <a:xfrm>
            <a:off x="8021838" y="4077072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52" name="Rounded Rectangle 60"/>
          <p:cNvSpPr/>
          <p:nvPr/>
        </p:nvSpPr>
        <p:spPr>
          <a:xfrm>
            <a:off x="8021838" y="4941168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grpSp>
        <p:nvGrpSpPr>
          <p:cNvPr id="198" name="Группа 197"/>
          <p:cNvGrpSpPr/>
          <p:nvPr/>
        </p:nvGrpSpPr>
        <p:grpSpPr>
          <a:xfrm>
            <a:off x="460998" y="3155995"/>
            <a:ext cx="654618" cy="769441"/>
            <a:chOff x="467544" y="3083987"/>
            <a:chExt cx="654618" cy="769441"/>
          </a:xfrm>
        </p:grpSpPr>
        <p:sp>
          <p:nvSpPr>
            <p:cNvPr id="200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03" name="Группа 202"/>
          <p:cNvGrpSpPr/>
          <p:nvPr/>
        </p:nvGrpSpPr>
        <p:grpSpPr>
          <a:xfrm>
            <a:off x="460998" y="4027711"/>
            <a:ext cx="654618" cy="769441"/>
            <a:chOff x="467544" y="3083987"/>
            <a:chExt cx="654618" cy="769441"/>
          </a:xfrm>
        </p:grpSpPr>
        <p:sp>
          <p:nvSpPr>
            <p:cNvPr id="204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06" name="Группа 205"/>
          <p:cNvGrpSpPr/>
          <p:nvPr/>
        </p:nvGrpSpPr>
        <p:grpSpPr>
          <a:xfrm>
            <a:off x="460998" y="4891807"/>
            <a:ext cx="654618" cy="769441"/>
            <a:chOff x="467544" y="3083987"/>
            <a:chExt cx="654618" cy="769441"/>
          </a:xfrm>
        </p:grpSpPr>
        <p:sp>
          <p:nvSpPr>
            <p:cNvPr id="207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10" name="Группа 209"/>
          <p:cNvGrpSpPr/>
          <p:nvPr/>
        </p:nvGrpSpPr>
        <p:grpSpPr>
          <a:xfrm>
            <a:off x="8022179" y="3155225"/>
            <a:ext cx="654618" cy="769441"/>
            <a:chOff x="467544" y="3083987"/>
            <a:chExt cx="654618" cy="769441"/>
          </a:xfrm>
        </p:grpSpPr>
        <p:sp>
          <p:nvSpPr>
            <p:cNvPr id="211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14" name="Группа 213"/>
          <p:cNvGrpSpPr/>
          <p:nvPr/>
        </p:nvGrpSpPr>
        <p:grpSpPr>
          <a:xfrm>
            <a:off x="8031998" y="4022382"/>
            <a:ext cx="654618" cy="769441"/>
            <a:chOff x="467544" y="3083987"/>
            <a:chExt cx="654618" cy="769441"/>
          </a:xfrm>
        </p:grpSpPr>
        <p:sp>
          <p:nvSpPr>
            <p:cNvPr id="217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48" name="Группа 247"/>
          <p:cNvGrpSpPr/>
          <p:nvPr/>
        </p:nvGrpSpPr>
        <p:grpSpPr>
          <a:xfrm>
            <a:off x="8031998" y="4885975"/>
            <a:ext cx="654618" cy="769441"/>
            <a:chOff x="467544" y="3083987"/>
            <a:chExt cx="654618" cy="769441"/>
          </a:xfrm>
        </p:grpSpPr>
        <p:sp>
          <p:nvSpPr>
            <p:cNvPr id="249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18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3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8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3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4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6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5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5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2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7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"/>
                  </p:tgtEl>
                </p:cond>
              </p:nextCondLst>
            </p:seq>
          </p:childTnLst>
        </p:cTn>
      </p:par>
    </p:tnLst>
    <p:bldLst>
      <p:bldP spid="136" grpId="0" animBg="1"/>
      <p:bldP spid="138" grpId="0" animBg="1"/>
      <p:bldP spid="140" grpId="0" animBg="1"/>
      <p:bldP spid="199" grpId="0" animBg="1"/>
      <p:bldP spid="116" grpId="0" animBg="1"/>
      <p:bldP spid="202" grpId="0" animBg="1"/>
      <p:bldP spid="208" grpId="0" animBg="1"/>
      <p:bldP spid="221" grpId="0" animBg="1"/>
      <p:bldP spid="144" grpId="0" animBg="1"/>
      <p:bldP spid="1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2060"/>
            </a:gs>
            <a:gs pos="0">
              <a:srgbClr val="0089E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Скругленный прямоугольник 143"/>
          <p:cNvSpPr/>
          <p:nvPr/>
        </p:nvSpPr>
        <p:spPr>
          <a:xfrm>
            <a:off x="1646593" y="548680"/>
            <a:ext cx="5805727" cy="15841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ounded Rectangle 10"/>
          <p:cNvSpPr/>
          <p:nvPr/>
        </p:nvSpPr>
        <p:spPr>
          <a:xfrm>
            <a:off x="179512" y="548680"/>
            <a:ext cx="1224136" cy="1224136"/>
          </a:xfrm>
          <a:prstGeom prst="roundRect">
            <a:avLst>
              <a:gd name="adj" fmla="val 21781"/>
            </a:avLst>
          </a:prstGeom>
          <a:solidFill>
            <a:schemeClr val="accent2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/>
              <a:t>Б</a:t>
            </a:r>
            <a:endParaRPr lang="en-US" sz="6000" dirty="0"/>
          </a:p>
        </p:txBody>
      </p:sp>
      <p:sp>
        <p:nvSpPr>
          <p:cNvPr id="7" name="Rounded Rectangle 44"/>
          <p:cNvSpPr/>
          <p:nvPr/>
        </p:nvSpPr>
        <p:spPr>
          <a:xfrm>
            <a:off x="7668344" y="548680"/>
            <a:ext cx="1224136" cy="1224136"/>
          </a:xfrm>
          <a:prstGeom prst="roundRect">
            <a:avLst>
              <a:gd name="adj" fmla="val 21781"/>
            </a:avLst>
          </a:prstGeom>
          <a:solidFill>
            <a:schemeClr val="accent2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 smtClean="0"/>
              <a:t>Б</a:t>
            </a:r>
            <a:endParaRPr lang="en-US" sz="6000" dirty="0"/>
          </a:p>
        </p:txBody>
      </p:sp>
      <p:grpSp>
        <p:nvGrpSpPr>
          <p:cNvPr id="219" name="Группа 218"/>
          <p:cNvGrpSpPr/>
          <p:nvPr/>
        </p:nvGrpSpPr>
        <p:grpSpPr>
          <a:xfrm>
            <a:off x="1646593" y="6074131"/>
            <a:ext cx="2637375" cy="523221"/>
            <a:chOff x="1646593" y="5642083"/>
            <a:chExt cx="2637375" cy="523221"/>
          </a:xfrm>
        </p:grpSpPr>
        <p:sp>
          <p:nvSpPr>
            <p:cNvPr id="121" name="Прямоугольник 120"/>
            <p:cNvSpPr/>
            <p:nvPr/>
          </p:nvSpPr>
          <p:spPr>
            <a:xfrm>
              <a:off x="1646593" y="5649050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789490" y="5642083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5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Oval 99"/>
            <p:cNvSpPr/>
            <p:nvPr/>
          </p:nvSpPr>
          <p:spPr>
            <a:xfrm>
              <a:off x="3203848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00"/>
            <p:cNvSpPr/>
            <p:nvPr/>
          </p:nvSpPr>
          <p:spPr>
            <a:xfrm>
              <a:off x="3563888" y="5824606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01"/>
            <p:cNvSpPr/>
            <p:nvPr/>
          </p:nvSpPr>
          <p:spPr>
            <a:xfrm>
              <a:off x="3851920" y="5845732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02"/>
            <p:cNvSpPr/>
            <p:nvPr/>
          </p:nvSpPr>
          <p:spPr>
            <a:xfrm>
              <a:off x="2483768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03"/>
            <p:cNvSpPr/>
            <p:nvPr/>
          </p:nvSpPr>
          <p:spPr>
            <a:xfrm>
              <a:off x="2195736" y="5824606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04"/>
            <p:cNvSpPr/>
            <p:nvPr/>
          </p:nvSpPr>
          <p:spPr>
            <a:xfrm>
              <a:off x="1979712" y="5845732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Группа 217"/>
          <p:cNvGrpSpPr/>
          <p:nvPr/>
        </p:nvGrpSpPr>
        <p:grpSpPr>
          <a:xfrm>
            <a:off x="1646593" y="5426059"/>
            <a:ext cx="2637375" cy="523221"/>
            <a:chOff x="1646593" y="4994011"/>
            <a:chExt cx="2637375" cy="523221"/>
          </a:xfrm>
        </p:grpSpPr>
        <p:sp>
          <p:nvSpPr>
            <p:cNvPr id="119" name="Прямоугольник 118"/>
            <p:cNvSpPr/>
            <p:nvPr/>
          </p:nvSpPr>
          <p:spPr>
            <a:xfrm>
              <a:off x="1646593" y="5000978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789490" y="4994011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4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23" name="Oval 99"/>
            <p:cNvSpPr/>
            <p:nvPr/>
          </p:nvSpPr>
          <p:spPr>
            <a:xfrm>
              <a:off x="3203848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100"/>
            <p:cNvSpPr/>
            <p:nvPr/>
          </p:nvSpPr>
          <p:spPr>
            <a:xfrm>
              <a:off x="3563888" y="5176534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101"/>
            <p:cNvSpPr/>
            <p:nvPr/>
          </p:nvSpPr>
          <p:spPr>
            <a:xfrm>
              <a:off x="3851920" y="5197660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02"/>
            <p:cNvSpPr/>
            <p:nvPr/>
          </p:nvSpPr>
          <p:spPr>
            <a:xfrm>
              <a:off x="2483768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103"/>
            <p:cNvSpPr/>
            <p:nvPr/>
          </p:nvSpPr>
          <p:spPr>
            <a:xfrm>
              <a:off x="2195736" y="5176534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04"/>
            <p:cNvSpPr/>
            <p:nvPr/>
          </p:nvSpPr>
          <p:spPr>
            <a:xfrm>
              <a:off x="1979712" y="5197660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Группа 215"/>
          <p:cNvGrpSpPr/>
          <p:nvPr/>
        </p:nvGrpSpPr>
        <p:grpSpPr>
          <a:xfrm>
            <a:off x="1646593" y="4777988"/>
            <a:ext cx="2637375" cy="523220"/>
            <a:chOff x="1646593" y="4345940"/>
            <a:chExt cx="2637375" cy="523220"/>
          </a:xfrm>
        </p:grpSpPr>
        <p:sp>
          <p:nvSpPr>
            <p:cNvPr id="120" name="Прямоугольник 119"/>
            <p:cNvSpPr/>
            <p:nvPr/>
          </p:nvSpPr>
          <p:spPr>
            <a:xfrm>
              <a:off x="1646593" y="4352906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789906" y="4345940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3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30" name="Oval 99"/>
            <p:cNvSpPr/>
            <p:nvPr/>
          </p:nvSpPr>
          <p:spPr>
            <a:xfrm>
              <a:off x="3203848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100"/>
            <p:cNvSpPr/>
            <p:nvPr/>
          </p:nvSpPr>
          <p:spPr>
            <a:xfrm>
              <a:off x="3563888" y="4528462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101"/>
            <p:cNvSpPr/>
            <p:nvPr/>
          </p:nvSpPr>
          <p:spPr>
            <a:xfrm>
              <a:off x="3851920" y="4549588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02"/>
            <p:cNvSpPr/>
            <p:nvPr/>
          </p:nvSpPr>
          <p:spPr>
            <a:xfrm>
              <a:off x="2483768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03"/>
            <p:cNvSpPr/>
            <p:nvPr/>
          </p:nvSpPr>
          <p:spPr>
            <a:xfrm>
              <a:off x="2195736" y="4528462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104"/>
            <p:cNvSpPr/>
            <p:nvPr/>
          </p:nvSpPr>
          <p:spPr>
            <a:xfrm>
              <a:off x="1979712" y="4549588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Группа 214"/>
          <p:cNvGrpSpPr/>
          <p:nvPr/>
        </p:nvGrpSpPr>
        <p:grpSpPr>
          <a:xfrm>
            <a:off x="1646593" y="4129915"/>
            <a:ext cx="2637375" cy="523221"/>
            <a:chOff x="1646593" y="3697867"/>
            <a:chExt cx="2637375" cy="523221"/>
          </a:xfrm>
        </p:grpSpPr>
        <p:sp>
          <p:nvSpPr>
            <p:cNvPr id="37" name="Oval 99"/>
            <p:cNvSpPr/>
            <p:nvPr/>
          </p:nvSpPr>
          <p:spPr>
            <a:xfrm>
              <a:off x="3203848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00"/>
            <p:cNvSpPr/>
            <p:nvPr/>
          </p:nvSpPr>
          <p:spPr>
            <a:xfrm>
              <a:off x="3563888" y="3880390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101"/>
            <p:cNvSpPr/>
            <p:nvPr/>
          </p:nvSpPr>
          <p:spPr>
            <a:xfrm>
              <a:off x="3851920" y="3901516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102"/>
            <p:cNvSpPr/>
            <p:nvPr/>
          </p:nvSpPr>
          <p:spPr>
            <a:xfrm>
              <a:off x="2483768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103"/>
            <p:cNvSpPr/>
            <p:nvPr/>
          </p:nvSpPr>
          <p:spPr>
            <a:xfrm>
              <a:off x="2195736" y="3880390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104"/>
            <p:cNvSpPr/>
            <p:nvPr/>
          </p:nvSpPr>
          <p:spPr>
            <a:xfrm>
              <a:off x="1979712" y="3901516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Прямоугольник 117"/>
            <p:cNvSpPr/>
            <p:nvPr/>
          </p:nvSpPr>
          <p:spPr>
            <a:xfrm>
              <a:off x="1646593" y="3704834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2789906" y="3697867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2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30" name="Oval 99"/>
            <p:cNvSpPr/>
            <p:nvPr/>
          </p:nvSpPr>
          <p:spPr>
            <a:xfrm>
              <a:off x="3203848" y="3861048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00"/>
            <p:cNvSpPr/>
            <p:nvPr/>
          </p:nvSpPr>
          <p:spPr>
            <a:xfrm>
              <a:off x="3563888" y="3886489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01"/>
            <p:cNvSpPr/>
            <p:nvPr/>
          </p:nvSpPr>
          <p:spPr>
            <a:xfrm>
              <a:off x="3851920" y="3907615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02"/>
            <p:cNvSpPr/>
            <p:nvPr/>
          </p:nvSpPr>
          <p:spPr>
            <a:xfrm>
              <a:off x="2483768" y="3861048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03"/>
            <p:cNvSpPr/>
            <p:nvPr/>
          </p:nvSpPr>
          <p:spPr>
            <a:xfrm>
              <a:off x="2195736" y="3886489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04"/>
            <p:cNvSpPr/>
            <p:nvPr/>
          </p:nvSpPr>
          <p:spPr>
            <a:xfrm>
              <a:off x="1979712" y="3907615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ounded Rectangle 62"/>
          <p:cNvSpPr/>
          <p:nvPr/>
        </p:nvSpPr>
        <p:spPr>
          <a:xfrm>
            <a:off x="1637960" y="4117540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BE4AE"/>
              </a:gs>
              <a:gs pos="24655">
                <a:srgbClr val="C29935"/>
              </a:gs>
              <a:gs pos="10000">
                <a:srgbClr val="BD922A"/>
              </a:gs>
              <a:gs pos="21001">
                <a:srgbClr val="BD922A"/>
              </a:gs>
              <a:gs pos="40000">
                <a:srgbClr val="FBE4AE"/>
              </a:gs>
              <a:gs pos="89000">
                <a:srgbClr val="BD922A"/>
              </a:gs>
              <a:gs pos="100000">
                <a:srgbClr val="FAE3B7"/>
              </a:gs>
            </a:gsLst>
            <a:lin ang="5400000" scaled="0"/>
            <a:tileRect/>
          </a:gra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solidFill>
                  <a:schemeClr val="tx1"/>
                </a:solidFill>
                <a:latin typeface="Helvetica CY"/>
                <a:cs typeface="Helvetica CY"/>
              </a:rPr>
              <a:t>Кошка</a:t>
            </a:r>
            <a:endParaRPr lang="en-US" sz="2500" dirty="0">
              <a:solidFill>
                <a:schemeClr val="tx1"/>
              </a:solidFill>
              <a:latin typeface="Helvetica CY"/>
              <a:cs typeface="Helvetica CY"/>
            </a:endParaRPr>
          </a:p>
        </p:txBody>
      </p:sp>
      <p:sp>
        <p:nvSpPr>
          <p:cNvPr id="136" name="Rounded Rectangle 62"/>
          <p:cNvSpPr/>
          <p:nvPr/>
        </p:nvSpPr>
        <p:spPr>
          <a:xfrm>
            <a:off x="1638142" y="4765612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Лето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138" name="Rounded Rectangle 62"/>
          <p:cNvSpPr/>
          <p:nvPr/>
        </p:nvSpPr>
        <p:spPr>
          <a:xfrm>
            <a:off x="1637960" y="5413684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Дождь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140" name="Rounded Rectangle 62"/>
          <p:cNvSpPr/>
          <p:nvPr/>
        </p:nvSpPr>
        <p:spPr>
          <a:xfrm>
            <a:off x="1637960" y="6061756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Еда</a:t>
            </a:r>
            <a:endParaRPr lang="en-US" sz="2500" dirty="0">
              <a:latin typeface="Helvetica CY"/>
              <a:cs typeface="Helvetica CY"/>
            </a:endParaRPr>
          </a:p>
        </p:txBody>
      </p:sp>
      <p:grpSp>
        <p:nvGrpSpPr>
          <p:cNvPr id="213" name="Группа 212"/>
          <p:cNvGrpSpPr/>
          <p:nvPr/>
        </p:nvGrpSpPr>
        <p:grpSpPr>
          <a:xfrm>
            <a:off x="1646593" y="3481844"/>
            <a:ext cx="2637375" cy="523220"/>
            <a:chOff x="1646593" y="3049796"/>
            <a:chExt cx="2637375" cy="523220"/>
          </a:xfrm>
        </p:grpSpPr>
        <p:sp>
          <p:nvSpPr>
            <p:cNvPr id="117" name="Прямоугольник 116"/>
            <p:cNvSpPr/>
            <p:nvPr/>
          </p:nvSpPr>
          <p:spPr>
            <a:xfrm>
              <a:off x="1646593" y="3056762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785260" y="3049796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1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44" name="Oval 99"/>
            <p:cNvSpPr/>
            <p:nvPr/>
          </p:nvSpPr>
          <p:spPr>
            <a:xfrm>
              <a:off x="320384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100"/>
            <p:cNvSpPr/>
            <p:nvPr/>
          </p:nvSpPr>
          <p:spPr>
            <a:xfrm>
              <a:off x="3563888" y="3232318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101"/>
            <p:cNvSpPr/>
            <p:nvPr/>
          </p:nvSpPr>
          <p:spPr>
            <a:xfrm>
              <a:off x="3851920" y="3253444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102"/>
            <p:cNvSpPr/>
            <p:nvPr/>
          </p:nvSpPr>
          <p:spPr>
            <a:xfrm>
              <a:off x="248376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103"/>
            <p:cNvSpPr/>
            <p:nvPr/>
          </p:nvSpPr>
          <p:spPr>
            <a:xfrm>
              <a:off x="2195736" y="3232318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104"/>
            <p:cNvSpPr/>
            <p:nvPr/>
          </p:nvSpPr>
          <p:spPr>
            <a:xfrm>
              <a:off x="1979712" y="3253444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02"/>
            <p:cNvSpPr/>
            <p:nvPr/>
          </p:nvSpPr>
          <p:spPr>
            <a:xfrm>
              <a:off x="320384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Группа 221"/>
          <p:cNvGrpSpPr/>
          <p:nvPr/>
        </p:nvGrpSpPr>
        <p:grpSpPr>
          <a:xfrm>
            <a:off x="4742937" y="3481844"/>
            <a:ext cx="2637375" cy="523220"/>
            <a:chOff x="4742937" y="3049796"/>
            <a:chExt cx="2637375" cy="523220"/>
          </a:xfrm>
        </p:grpSpPr>
        <p:sp>
          <p:nvSpPr>
            <p:cNvPr id="153" name="Прямоугольник 152"/>
            <p:cNvSpPr/>
            <p:nvPr/>
          </p:nvSpPr>
          <p:spPr>
            <a:xfrm>
              <a:off x="4742937" y="3056762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881604" y="3049796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1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55" name="Oval 99"/>
            <p:cNvSpPr/>
            <p:nvPr/>
          </p:nvSpPr>
          <p:spPr>
            <a:xfrm>
              <a:off x="6300192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00"/>
            <p:cNvSpPr/>
            <p:nvPr/>
          </p:nvSpPr>
          <p:spPr>
            <a:xfrm>
              <a:off x="6660232" y="3232318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01"/>
            <p:cNvSpPr/>
            <p:nvPr/>
          </p:nvSpPr>
          <p:spPr>
            <a:xfrm>
              <a:off x="6948264" y="3253444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02"/>
            <p:cNvSpPr/>
            <p:nvPr/>
          </p:nvSpPr>
          <p:spPr>
            <a:xfrm>
              <a:off x="5580112" y="3206877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03"/>
            <p:cNvSpPr/>
            <p:nvPr/>
          </p:nvSpPr>
          <p:spPr>
            <a:xfrm>
              <a:off x="5292080" y="3232318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04"/>
            <p:cNvSpPr/>
            <p:nvPr/>
          </p:nvSpPr>
          <p:spPr>
            <a:xfrm>
              <a:off x="5076056" y="3253444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02"/>
            <p:cNvSpPr/>
            <p:nvPr/>
          </p:nvSpPr>
          <p:spPr>
            <a:xfrm>
              <a:off x="6300192" y="3206877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3" name="Группа 222"/>
          <p:cNvGrpSpPr/>
          <p:nvPr/>
        </p:nvGrpSpPr>
        <p:grpSpPr>
          <a:xfrm>
            <a:off x="4742937" y="4129916"/>
            <a:ext cx="2637375" cy="523220"/>
            <a:chOff x="4742937" y="3697868"/>
            <a:chExt cx="2637375" cy="523220"/>
          </a:xfrm>
        </p:grpSpPr>
        <p:sp>
          <p:nvSpPr>
            <p:cNvPr id="162" name="Прямоугольник 161"/>
            <p:cNvSpPr/>
            <p:nvPr/>
          </p:nvSpPr>
          <p:spPr>
            <a:xfrm>
              <a:off x="4742937" y="3704834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881604" y="3697868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2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64" name="Oval 99"/>
            <p:cNvSpPr/>
            <p:nvPr/>
          </p:nvSpPr>
          <p:spPr>
            <a:xfrm>
              <a:off x="6300192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00"/>
            <p:cNvSpPr/>
            <p:nvPr/>
          </p:nvSpPr>
          <p:spPr>
            <a:xfrm>
              <a:off x="6660232" y="3880390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01"/>
            <p:cNvSpPr/>
            <p:nvPr/>
          </p:nvSpPr>
          <p:spPr>
            <a:xfrm>
              <a:off x="6948264" y="3901516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02"/>
            <p:cNvSpPr/>
            <p:nvPr/>
          </p:nvSpPr>
          <p:spPr>
            <a:xfrm>
              <a:off x="5580112" y="3854949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03"/>
            <p:cNvSpPr/>
            <p:nvPr/>
          </p:nvSpPr>
          <p:spPr>
            <a:xfrm>
              <a:off x="5292080" y="3880390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04"/>
            <p:cNvSpPr/>
            <p:nvPr/>
          </p:nvSpPr>
          <p:spPr>
            <a:xfrm>
              <a:off x="5076056" y="3901516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02"/>
            <p:cNvSpPr/>
            <p:nvPr/>
          </p:nvSpPr>
          <p:spPr>
            <a:xfrm>
              <a:off x="6300192" y="3854949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4" name="Группа 223"/>
          <p:cNvGrpSpPr/>
          <p:nvPr/>
        </p:nvGrpSpPr>
        <p:grpSpPr>
          <a:xfrm>
            <a:off x="4742937" y="4777988"/>
            <a:ext cx="2637375" cy="523220"/>
            <a:chOff x="4742937" y="4345940"/>
            <a:chExt cx="2637375" cy="523220"/>
          </a:xfrm>
        </p:grpSpPr>
        <p:sp>
          <p:nvSpPr>
            <p:cNvPr id="171" name="Прямоугольник 170"/>
            <p:cNvSpPr/>
            <p:nvPr/>
          </p:nvSpPr>
          <p:spPr>
            <a:xfrm>
              <a:off x="4742937" y="4352906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881604" y="4345940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3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73" name="Oval 99"/>
            <p:cNvSpPr/>
            <p:nvPr/>
          </p:nvSpPr>
          <p:spPr>
            <a:xfrm>
              <a:off x="6300192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00"/>
            <p:cNvSpPr/>
            <p:nvPr/>
          </p:nvSpPr>
          <p:spPr>
            <a:xfrm>
              <a:off x="6660232" y="4528462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01"/>
            <p:cNvSpPr/>
            <p:nvPr/>
          </p:nvSpPr>
          <p:spPr>
            <a:xfrm>
              <a:off x="6948264" y="4549588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02"/>
            <p:cNvSpPr/>
            <p:nvPr/>
          </p:nvSpPr>
          <p:spPr>
            <a:xfrm>
              <a:off x="5580112" y="4503021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03"/>
            <p:cNvSpPr/>
            <p:nvPr/>
          </p:nvSpPr>
          <p:spPr>
            <a:xfrm>
              <a:off x="5292080" y="4528462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04"/>
            <p:cNvSpPr/>
            <p:nvPr/>
          </p:nvSpPr>
          <p:spPr>
            <a:xfrm>
              <a:off x="5076056" y="4549588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02"/>
            <p:cNvSpPr/>
            <p:nvPr/>
          </p:nvSpPr>
          <p:spPr>
            <a:xfrm>
              <a:off x="6300192" y="4503021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Группа 224"/>
          <p:cNvGrpSpPr/>
          <p:nvPr/>
        </p:nvGrpSpPr>
        <p:grpSpPr>
          <a:xfrm>
            <a:off x="4742937" y="5426060"/>
            <a:ext cx="2637375" cy="523220"/>
            <a:chOff x="4742937" y="4994012"/>
            <a:chExt cx="2637375" cy="523220"/>
          </a:xfrm>
        </p:grpSpPr>
        <p:sp>
          <p:nvSpPr>
            <p:cNvPr id="180" name="Прямоугольник 179"/>
            <p:cNvSpPr/>
            <p:nvPr/>
          </p:nvSpPr>
          <p:spPr>
            <a:xfrm>
              <a:off x="4742937" y="5000978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881604" y="4994012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4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82" name="Oval 99"/>
            <p:cNvSpPr/>
            <p:nvPr/>
          </p:nvSpPr>
          <p:spPr>
            <a:xfrm>
              <a:off x="6300192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00"/>
            <p:cNvSpPr/>
            <p:nvPr/>
          </p:nvSpPr>
          <p:spPr>
            <a:xfrm>
              <a:off x="6660232" y="5176534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01"/>
            <p:cNvSpPr/>
            <p:nvPr/>
          </p:nvSpPr>
          <p:spPr>
            <a:xfrm>
              <a:off x="6948264" y="5197660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02"/>
            <p:cNvSpPr/>
            <p:nvPr/>
          </p:nvSpPr>
          <p:spPr>
            <a:xfrm>
              <a:off x="5580112" y="5151093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03"/>
            <p:cNvSpPr/>
            <p:nvPr/>
          </p:nvSpPr>
          <p:spPr>
            <a:xfrm>
              <a:off x="5292080" y="5176534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04"/>
            <p:cNvSpPr/>
            <p:nvPr/>
          </p:nvSpPr>
          <p:spPr>
            <a:xfrm>
              <a:off x="5076056" y="5197660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02"/>
            <p:cNvSpPr/>
            <p:nvPr/>
          </p:nvSpPr>
          <p:spPr>
            <a:xfrm>
              <a:off x="6300192" y="5151093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6" name="Группа 225"/>
          <p:cNvGrpSpPr/>
          <p:nvPr/>
        </p:nvGrpSpPr>
        <p:grpSpPr>
          <a:xfrm>
            <a:off x="4742937" y="6074132"/>
            <a:ext cx="2637375" cy="523220"/>
            <a:chOff x="4742937" y="5642084"/>
            <a:chExt cx="2637375" cy="523220"/>
          </a:xfrm>
        </p:grpSpPr>
        <p:sp>
          <p:nvSpPr>
            <p:cNvPr id="189" name="Прямоугольник 188"/>
            <p:cNvSpPr/>
            <p:nvPr/>
          </p:nvSpPr>
          <p:spPr>
            <a:xfrm>
              <a:off x="4742937" y="5649050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881604" y="5642084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5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91" name="Oval 99"/>
            <p:cNvSpPr/>
            <p:nvPr/>
          </p:nvSpPr>
          <p:spPr>
            <a:xfrm>
              <a:off x="6300192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00"/>
            <p:cNvSpPr/>
            <p:nvPr/>
          </p:nvSpPr>
          <p:spPr>
            <a:xfrm>
              <a:off x="6660232" y="5824606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01"/>
            <p:cNvSpPr/>
            <p:nvPr/>
          </p:nvSpPr>
          <p:spPr>
            <a:xfrm>
              <a:off x="6948264" y="5845732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02"/>
            <p:cNvSpPr/>
            <p:nvPr/>
          </p:nvSpPr>
          <p:spPr>
            <a:xfrm>
              <a:off x="5580112" y="5799165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03"/>
            <p:cNvSpPr/>
            <p:nvPr/>
          </p:nvSpPr>
          <p:spPr>
            <a:xfrm>
              <a:off x="5292080" y="5824606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04"/>
            <p:cNvSpPr/>
            <p:nvPr/>
          </p:nvSpPr>
          <p:spPr>
            <a:xfrm>
              <a:off x="5076056" y="5845732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02"/>
            <p:cNvSpPr/>
            <p:nvPr/>
          </p:nvSpPr>
          <p:spPr>
            <a:xfrm>
              <a:off x="6300192" y="5799165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Rounded Rectangle 62"/>
          <p:cNvSpPr/>
          <p:nvPr/>
        </p:nvSpPr>
        <p:spPr>
          <a:xfrm>
            <a:off x="4734304" y="4117540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BE4AE"/>
              </a:gs>
              <a:gs pos="24655">
                <a:srgbClr val="C29935"/>
              </a:gs>
              <a:gs pos="10000">
                <a:srgbClr val="BD922A"/>
              </a:gs>
              <a:gs pos="21001">
                <a:srgbClr val="BD922A"/>
              </a:gs>
              <a:gs pos="40000">
                <a:srgbClr val="FBE4AE"/>
              </a:gs>
              <a:gs pos="89000">
                <a:srgbClr val="BD922A"/>
              </a:gs>
              <a:gs pos="100000">
                <a:srgbClr val="FAE3B7"/>
              </a:gs>
            </a:gsLst>
            <a:lin ang="5400000" scaled="0"/>
            <a:tileRect/>
          </a:gra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solidFill>
                  <a:schemeClr val="tx1"/>
                </a:solidFill>
                <a:latin typeface="Helvetica CY"/>
                <a:cs typeface="Helvetica CY"/>
              </a:rPr>
              <a:t>Батарея</a:t>
            </a:r>
            <a:endParaRPr lang="en-US" sz="2500" dirty="0">
              <a:solidFill>
                <a:schemeClr val="tx1"/>
              </a:solidFill>
              <a:latin typeface="Helvetica CY"/>
              <a:cs typeface="Helvetica CY"/>
            </a:endParaRPr>
          </a:p>
        </p:txBody>
      </p:sp>
      <p:sp>
        <p:nvSpPr>
          <p:cNvPr id="116" name="Rounded Rectangle 62"/>
          <p:cNvSpPr/>
          <p:nvPr/>
        </p:nvSpPr>
        <p:spPr>
          <a:xfrm>
            <a:off x="1637960" y="3469468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BE4AE"/>
              </a:gs>
              <a:gs pos="24655">
                <a:srgbClr val="C29935"/>
              </a:gs>
              <a:gs pos="10000">
                <a:srgbClr val="BD922A"/>
              </a:gs>
              <a:gs pos="21001">
                <a:srgbClr val="BD922A"/>
              </a:gs>
              <a:gs pos="40000">
                <a:srgbClr val="FBE4AE"/>
              </a:gs>
              <a:gs pos="89000">
                <a:srgbClr val="BD922A"/>
              </a:gs>
              <a:gs pos="100000">
                <a:srgbClr val="FAE3B7"/>
              </a:gs>
            </a:gsLst>
            <a:lin ang="5400000" scaled="0"/>
            <a:tileRect/>
          </a:gra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solidFill>
                  <a:schemeClr val="tx1"/>
                </a:solidFill>
                <a:latin typeface="Helvetica CY"/>
                <a:cs typeface="Helvetica CY"/>
              </a:rPr>
              <a:t>Батарея</a:t>
            </a:r>
            <a:endParaRPr lang="en-US" sz="2500" dirty="0">
              <a:solidFill>
                <a:schemeClr val="tx1"/>
              </a:solidFill>
              <a:latin typeface="Helvetica CY"/>
              <a:cs typeface="Helvetica CY"/>
            </a:endParaRPr>
          </a:p>
        </p:txBody>
      </p:sp>
      <p:sp>
        <p:nvSpPr>
          <p:cNvPr id="202" name="Rounded Rectangle 62"/>
          <p:cNvSpPr/>
          <p:nvPr/>
        </p:nvSpPr>
        <p:spPr>
          <a:xfrm>
            <a:off x="4734304" y="3469468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Чай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208" name="Rounded Rectangle 62"/>
          <p:cNvSpPr/>
          <p:nvPr/>
        </p:nvSpPr>
        <p:spPr>
          <a:xfrm>
            <a:off x="4734304" y="4784954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BE4AE"/>
              </a:gs>
              <a:gs pos="24655">
                <a:srgbClr val="C29935"/>
              </a:gs>
              <a:gs pos="10000">
                <a:srgbClr val="BD922A"/>
              </a:gs>
              <a:gs pos="21001">
                <a:srgbClr val="BD922A"/>
              </a:gs>
              <a:gs pos="40000">
                <a:srgbClr val="FBE4AE"/>
              </a:gs>
              <a:gs pos="89000">
                <a:srgbClr val="BD922A"/>
              </a:gs>
              <a:gs pos="100000">
                <a:srgbClr val="FAE3B7"/>
              </a:gs>
            </a:gsLst>
            <a:lin ang="5400000" scaled="0"/>
            <a:tileRect/>
          </a:gra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solidFill>
                  <a:schemeClr val="tx1"/>
                </a:solidFill>
                <a:latin typeface="Helvetica CY"/>
                <a:cs typeface="Helvetica CY"/>
              </a:rPr>
              <a:t>Кот</a:t>
            </a:r>
            <a:endParaRPr lang="en-US" sz="2500" dirty="0">
              <a:solidFill>
                <a:schemeClr val="tx1"/>
              </a:solidFill>
              <a:latin typeface="Helvetica CY"/>
              <a:cs typeface="Helvetica CY"/>
            </a:endParaRPr>
          </a:p>
        </p:txBody>
      </p:sp>
      <p:sp>
        <p:nvSpPr>
          <p:cNvPr id="220" name="Rounded Rectangle 62"/>
          <p:cNvSpPr/>
          <p:nvPr/>
        </p:nvSpPr>
        <p:spPr>
          <a:xfrm>
            <a:off x="4734304" y="5413684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Плед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221" name="Rounded Rectangle 62"/>
          <p:cNvSpPr/>
          <p:nvPr/>
        </p:nvSpPr>
        <p:spPr>
          <a:xfrm>
            <a:off x="4734304" y="6061756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Живот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2339752" y="997858"/>
            <a:ext cx="45365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Что бывает теплым</a:t>
            </a:r>
            <a:r>
              <a:rPr lang="en-US" sz="35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?</a:t>
            </a:r>
            <a:endParaRPr lang="ru-RU" sz="35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3" t="-1" r="12121" b="53087"/>
          <a:stretch/>
        </p:blipFill>
        <p:spPr>
          <a:xfrm flipH="1">
            <a:off x="2264912" y="1962827"/>
            <a:ext cx="1383505" cy="1388616"/>
          </a:xfrm>
          <a:prstGeom prst="ellipse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5" t="8059" b="50451"/>
          <a:stretch/>
        </p:blipFill>
        <p:spPr>
          <a:xfrm>
            <a:off x="5280036" y="1962065"/>
            <a:ext cx="1390755" cy="1394927"/>
          </a:xfrm>
          <a:prstGeom prst="ellipse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46" name="Rounded Rectangle 55"/>
          <p:cNvSpPr/>
          <p:nvPr/>
        </p:nvSpPr>
        <p:spPr>
          <a:xfrm>
            <a:off x="464271" y="3209703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47" name="Rounded Rectangle 56"/>
          <p:cNvSpPr/>
          <p:nvPr/>
        </p:nvSpPr>
        <p:spPr>
          <a:xfrm>
            <a:off x="467544" y="4077072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48" name="Rounded Rectangle 57"/>
          <p:cNvSpPr/>
          <p:nvPr/>
        </p:nvSpPr>
        <p:spPr>
          <a:xfrm>
            <a:off x="467544" y="4941168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50" name="Rounded Rectangle 58"/>
          <p:cNvSpPr/>
          <p:nvPr/>
        </p:nvSpPr>
        <p:spPr>
          <a:xfrm>
            <a:off x="8018565" y="3209703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51" name="Rounded Rectangle 59"/>
          <p:cNvSpPr/>
          <p:nvPr/>
        </p:nvSpPr>
        <p:spPr>
          <a:xfrm>
            <a:off x="8021838" y="4077072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52" name="Rounded Rectangle 60"/>
          <p:cNvSpPr/>
          <p:nvPr/>
        </p:nvSpPr>
        <p:spPr>
          <a:xfrm>
            <a:off x="8021838" y="4941168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grpSp>
        <p:nvGrpSpPr>
          <p:cNvPr id="198" name="Группа 197"/>
          <p:cNvGrpSpPr/>
          <p:nvPr/>
        </p:nvGrpSpPr>
        <p:grpSpPr>
          <a:xfrm>
            <a:off x="460998" y="3155995"/>
            <a:ext cx="654618" cy="769441"/>
            <a:chOff x="467544" y="3083987"/>
            <a:chExt cx="654618" cy="769441"/>
          </a:xfrm>
        </p:grpSpPr>
        <p:sp>
          <p:nvSpPr>
            <p:cNvPr id="200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03" name="Группа 202"/>
          <p:cNvGrpSpPr/>
          <p:nvPr/>
        </p:nvGrpSpPr>
        <p:grpSpPr>
          <a:xfrm>
            <a:off x="460998" y="4027711"/>
            <a:ext cx="654618" cy="769441"/>
            <a:chOff x="467544" y="3083987"/>
            <a:chExt cx="654618" cy="769441"/>
          </a:xfrm>
        </p:grpSpPr>
        <p:sp>
          <p:nvSpPr>
            <p:cNvPr id="204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06" name="Группа 205"/>
          <p:cNvGrpSpPr/>
          <p:nvPr/>
        </p:nvGrpSpPr>
        <p:grpSpPr>
          <a:xfrm>
            <a:off x="460998" y="4891807"/>
            <a:ext cx="654618" cy="769441"/>
            <a:chOff x="467544" y="3083987"/>
            <a:chExt cx="654618" cy="769441"/>
          </a:xfrm>
        </p:grpSpPr>
        <p:sp>
          <p:nvSpPr>
            <p:cNvPr id="207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10" name="Группа 209"/>
          <p:cNvGrpSpPr/>
          <p:nvPr/>
        </p:nvGrpSpPr>
        <p:grpSpPr>
          <a:xfrm>
            <a:off x="8022179" y="3155225"/>
            <a:ext cx="654618" cy="769441"/>
            <a:chOff x="467544" y="3083987"/>
            <a:chExt cx="654618" cy="769441"/>
          </a:xfrm>
        </p:grpSpPr>
        <p:sp>
          <p:nvSpPr>
            <p:cNvPr id="211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14" name="Группа 213"/>
          <p:cNvGrpSpPr/>
          <p:nvPr/>
        </p:nvGrpSpPr>
        <p:grpSpPr>
          <a:xfrm>
            <a:off x="8031998" y="4022382"/>
            <a:ext cx="654618" cy="769441"/>
            <a:chOff x="467544" y="3083987"/>
            <a:chExt cx="654618" cy="769441"/>
          </a:xfrm>
        </p:grpSpPr>
        <p:sp>
          <p:nvSpPr>
            <p:cNvPr id="217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48" name="Группа 247"/>
          <p:cNvGrpSpPr/>
          <p:nvPr/>
        </p:nvGrpSpPr>
        <p:grpSpPr>
          <a:xfrm>
            <a:off x="8031998" y="4885975"/>
            <a:ext cx="654618" cy="769441"/>
            <a:chOff x="467544" y="3083987"/>
            <a:chExt cx="654618" cy="769441"/>
          </a:xfrm>
        </p:grpSpPr>
        <p:sp>
          <p:nvSpPr>
            <p:cNvPr id="249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16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3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5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6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8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3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4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5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6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2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7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"/>
                  </p:tgtEl>
                </p:cond>
              </p:nextCondLst>
            </p:seq>
          </p:childTnLst>
        </p:cTn>
      </p:par>
    </p:tnLst>
    <p:bldLst>
      <p:bldP spid="128" grpId="0" animBg="1"/>
      <p:bldP spid="136" grpId="0" animBg="1"/>
      <p:bldP spid="138" grpId="0" animBg="1"/>
      <p:bldP spid="140" grpId="0" animBg="1"/>
      <p:bldP spid="199" grpId="0" animBg="1"/>
      <p:bldP spid="116" grpId="0" animBg="1"/>
      <p:bldP spid="202" grpId="0" animBg="1"/>
      <p:bldP spid="208" grpId="0" animBg="1"/>
      <p:bldP spid="220" grpId="0" animBg="1"/>
      <p:bldP spid="2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2060"/>
            </a:gs>
            <a:gs pos="0">
              <a:srgbClr val="0089E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Скругленный прямоугольник 143"/>
          <p:cNvSpPr/>
          <p:nvPr/>
        </p:nvSpPr>
        <p:spPr>
          <a:xfrm>
            <a:off x="1646593" y="548680"/>
            <a:ext cx="5805727" cy="15841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ounded Rectangle 10"/>
          <p:cNvSpPr/>
          <p:nvPr/>
        </p:nvSpPr>
        <p:spPr>
          <a:xfrm>
            <a:off x="179512" y="548680"/>
            <a:ext cx="1224136" cy="1224136"/>
          </a:xfrm>
          <a:prstGeom prst="roundRect">
            <a:avLst>
              <a:gd name="adj" fmla="val 21781"/>
            </a:avLst>
          </a:prstGeom>
          <a:solidFill>
            <a:schemeClr val="accent2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/>
              <a:t>Б</a:t>
            </a:r>
            <a:endParaRPr lang="en-US" sz="6000" dirty="0"/>
          </a:p>
        </p:txBody>
      </p:sp>
      <p:sp>
        <p:nvSpPr>
          <p:cNvPr id="7" name="Rounded Rectangle 44"/>
          <p:cNvSpPr/>
          <p:nvPr/>
        </p:nvSpPr>
        <p:spPr>
          <a:xfrm>
            <a:off x="7668344" y="548680"/>
            <a:ext cx="1224136" cy="1224136"/>
          </a:xfrm>
          <a:prstGeom prst="roundRect">
            <a:avLst>
              <a:gd name="adj" fmla="val 21781"/>
            </a:avLst>
          </a:prstGeom>
          <a:solidFill>
            <a:schemeClr val="accent2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/>
              <a:t>Б</a:t>
            </a:r>
            <a:endParaRPr lang="en-US" sz="6000" dirty="0"/>
          </a:p>
        </p:txBody>
      </p:sp>
      <p:grpSp>
        <p:nvGrpSpPr>
          <p:cNvPr id="219" name="Группа 218"/>
          <p:cNvGrpSpPr/>
          <p:nvPr/>
        </p:nvGrpSpPr>
        <p:grpSpPr>
          <a:xfrm>
            <a:off x="1646593" y="6074131"/>
            <a:ext cx="2637375" cy="523221"/>
            <a:chOff x="1646593" y="5642083"/>
            <a:chExt cx="2637375" cy="523221"/>
          </a:xfrm>
        </p:grpSpPr>
        <p:sp>
          <p:nvSpPr>
            <p:cNvPr id="121" name="Прямоугольник 120"/>
            <p:cNvSpPr/>
            <p:nvPr/>
          </p:nvSpPr>
          <p:spPr>
            <a:xfrm>
              <a:off x="1646593" y="5649050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789490" y="5642083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5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Oval 99"/>
            <p:cNvSpPr/>
            <p:nvPr/>
          </p:nvSpPr>
          <p:spPr>
            <a:xfrm>
              <a:off x="3203848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00"/>
            <p:cNvSpPr/>
            <p:nvPr/>
          </p:nvSpPr>
          <p:spPr>
            <a:xfrm>
              <a:off x="3563888" y="5824606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01"/>
            <p:cNvSpPr/>
            <p:nvPr/>
          </p:nvSpPr>
          <p:spPr>
            <a:xfrm>
              <a:off x="3851920" y="5845732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02"/>
            <p:cNvSpPr/>
            <p:nvPr/>
          </p:nvSpPr>
          <p:spPr>
            <a:xfrm>
              <a:off x="2483768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03"/>
            <p:cNvSpPr/>
            <p:nvPr/>
          </p:nvSpPr>
          <p:spPr>
            <a:xfrm>
              <a:off x="2195736" y="5824606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04"/>
            <p:cNvSpPr/>
            <p:nvPr/>
          </p:nvSpPr>
          <p:spPr>
            <a:xfrm>
              <a:off x="1979712" y="5845732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Группа 217"/>
          <p:cNvGrpSpPr/>
          <p:nvPr/>
        </p:nvGrpSpPr>
        <p:grpSpPr>
          <a:xfrm>
            <a:off x="1646593" y="5426059"/>
            <a:ext cx="2637375" cy="523221"/>
            <a:chOff x="1646593" y="4994011"/>
            <a:chExt cx="2637375" cy="523221"/>
          </a:xfrm>
        </p:grpSpPr>
        <p:sp>
          <p:nvSpPr>
            <p:cNvPr id="119" name="Прямоугольник 118"/>
            <p:cNvSpPr/>
            <p:nvPr/>
          </p:nvSpPr>
          <p:spPr>
            <a:xfrm>
              <a:off x="1646593" y="5000978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789490" y="4994011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4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23" name="Oval 99"/>
            <p:cNvSpPr/>
            <p:nvPr/>
          </p:nvSpPr>
          <p:spPr>
            <a:xfrm>
              <a:off x="3203848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100"/>
            <p:cNvSpPr/>
            <p:nvPr/>
          </p:nvSpPr>
          <p:spPr>
            <a:xfrm>
              <a:off x="3563888" y="5176534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101"/>
            <p:cNvSpPr/>
            <p:nvPr/>
          </p:nvSpPr>
          <p:spPr>
            <a:xfrm>
              <a:off x="3851920" y="5197660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02"/>
            <p:cNvSpPr/>
            <p:nvPr/>
          </p:nvSpPr>
          <p:spPr>
            <a:xfrm>
              <a:off x="2483768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103"/>
            <p:cNvSpPr/>
            <p:nvPr/>
          </p:nvSpPr>
          <p:spPr>
            <a:xfrm>
              <a:off x="2195736" y="5176534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04"/>
            <p:cNvSpPr/>
            <p:nvPr/>
          </p:nvSpPr>
          <p:spPr>
            <a:xfrm>
              <a:off x="1979712" y="5197660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Группа 215"/>
          <p:cNvGrpSpPr/>
          <p:nvPr/>
        </p:nvGrpSpPr>
        <p:grpSpPr>
          <a:xfrm>
            <a:off x="1646593" y="4777988"/>
            <a:ext cx="2637375" cy="523220"/>
            <a:chOff x="1646593" y="4345940"/>
            <a:chExt cx="2637375" cy="523220"/>
          </a:xfrm>
        </p:grpSpPr>
        <p:sp>
          <p:nvSpPr>
            <p:cNvPr id="120" name="Прямоугольник 119"/>
            <p:cNvSpPr/>
            <p:nvPr/>
          </p:nvSpPr>
          <p:spPr>
            <a:xfrm>
              <a:off x="1646593" y="4352906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789906" y="4345940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3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30" name="Oval 99"/>
            <p:cNvSpPr/>
            <p:nvPr/>
          </p:nvSpPr>
          <p:spPr>
            <a:xfrm>
              <a:off x="3203848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100"/>
            <p:cNvSpPr/>
            <p:nvPr/>
          </p:nvSpPr>
          <p:spPr>
            <a:xfrm>
              <a:off x="3563888" y="4528462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101"/>
            <p:cNvSpPr/>
            <p:nvPr/>
          </p:nvSpPr>
          <p:spPr>
            <a:xfrm>
              <a:off x="3851920" y="4549588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02"/>
            <p:cNvSpPr/>
            <p:nvPr/>
          </p:nvSpPr>
          <p:spPr>
            <a:xfrm>
              <a:off x="2483768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03"/>
            <p:cNvSpPr/>
            <p:nvPr/>
          </p:nvSpPr>
          <p:spPr>
            <a:xfrm>
              <a:off x="2195736" y="4528462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104"/>
            <p:cNvSpPr/>
            <p:nvPr/>
          </p:nvSpPr>
          <p:spPr>
            <a:xfrm>
              <a:off x="1979712" y="4549588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Группа 214"/>
          <p:cNvGrpSpPr/>
          <p:nvPr/>
        </p:nvGrpSpPr>
        <p:grpSpPr>
          <a:xfrm>
            <a:off x="1646593" y="4129915"/>
            <a:ext cx="2637375" cy="523221"/>
            <a:chOff x="1646593" y="3697867"/>
            <a:chExt cx="2637375" cy="523221"/>
          </a:xfrm>
        </p:grpSpPr>
        <p:sp>
          <p:nvSpPr>
            <p:cNvPr id="37" name="Oval 99"/>
            <p:cNvSpPr/>
            <p:nvPr/>
          </p:nvSpPr>
          <p:spPr>
            <a:xfrm>
              <a:off x="3203848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00"/>
            <p:cNvSpPr/>
            <p:nvPr/>
          </p:nvSpPr>
          <p:spPr>
            <a:xfrm>
              <a:off x="3563888" y="3880390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101"/>
            <p:cNvSpPr/>
            <p:nvPr/>
          </p:nvSpPr>
          <p:spPr>
            <a:xfrm>
              <a:off x="3851920" y="3901516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102"/>
            <p:cNvSpPr/>
            <p:nvPr/>
          </p:nvSpPr>
          <p:spPr>
            <a:xfrm>
              <a:off x="2483768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103"/>
            <p:cNvSpPr/>
            <p:nvPr/>
          </p:nvSpPr>
          <p:spPr>
            <a:xfrm>
              <a:off x="2195736" y="3880390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104"/>
            <p:cNvSpPr/>
            <p:nvPr/>
          </p:nvSpPr>
          <p:spPr>
            <a:xfrm>
              <a:off x="1979712" y="3901516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Прямоугольник 117"/>
            <p:cNvSpPr/>
            <p:nvPr/>
          </p:nvSpPr>
          <p:spPr>
            <a:xfrm>
              <a:off x="1646593" y="3704834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2789906" y="3697867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2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30" name="Oval 99"/>
            <p:cNvSpPr/>
            <p:nvPr/>
          </p:nvSpPr>
          <p:spPr>
            <a:xfrm>
              <a:off x="3203848" y="3861048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00"/>
            <p:cNvSpPr/>
            <p:nvPr/>
          </p:nvSpPr>
          <p:spPr>
            <a:xfrm>
              <a:off x="3563888" y="3886489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01"/>
            <p:cNvSpPr/>
            <p:nvPr/>
          </p:nvSpPr>
          <p:spPr>
            <a:xfrm>
              <a:off x="3851920" y="3907615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02"/>
            <p:cNvSpPr/>
            <p:nvPr/>
          </p:nvSpPr>
          <p:spPr>
            <a:xfrm>
              <a:off x="2483768" y="3861048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03"/>
            <p:cNvSpPr/>
            <p:nvPr/>
          </p:nvSpPr>
          <p:spPr>
            <a:xfrm>
              <a:off x="2195736" y="3886489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04"/>
            <p:cNvSpPr/>
            <p:nvPr/>
          </p:nvSpPr>
          <p:spPr>
            <a:xfrm>
              <a:off x="1979712" y="3907615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ounded Rectangle 62"/>
          <p:cNvSpPr/>
          <p:nvPr/>
        </p:nvSpPr>
        <p:spPr>
          <a:xfrm>
            <a:off x="1637960" y="4117540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tx1"/>
              </a:gs>
              <a:gs pos="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Диван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136" name="Rounded Rectangle 62"/>
          <p:cNvSpPr/>
          <p:nvPr/>
        </p:nvSpPr>
        <p:spPr>
          <a:xfrm>
            <a:off x="1638142" y="4765612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Кухня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138" name="Rounded Rectangle 62"/>
          <p:cNvSpPr/>
          <p:nvPr/>
        </p:nvSpPr>
        <p:spPr>
          <a:xfrm>
            <a:off x="1637960" y="5413684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Посудомойка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140" name="Rounded Rectangle 62"/>
          <p:cNvSpPr/>
          <p:nvPr/>
        </p:nvSpPr>
        <p:spPr>
          <a:xfrm>
            <a:off x="1637960" y="6061756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Уют</a:t>
            </a:r>
            <a:endParaRPr lang="en-US" sz="2500" dirty="0">
              <a:latin typeface="Helvetica CY"/>
              <a:cs typeface="Helvetica CY"/>
            </a:endParaRPr>
          </a:p>
        </p:txBody>
      </p:sp>
      <p:grpSp>
        <p:nvGrpSpPr>
          <p:cNvPr id="213" name="Группа 212"/>
          <p:cNvGrpSpPr/>
          <p:nvPr/>
        </p:nvGrpSpPr>
        <p:grpSpPr>
          <a:xfrm>
            <a:off x="1646593" y="3481844"/>
            <a:ext cx="2637375" cy="523220"/>
            <a:chOff x="1646593" y="3049796"/>
            <a:chExt cx="2637375" cy="523220"/>
          </a:xfrm>
        </p:grpSpPr>
        <p:sp>
          <p:nvSpPr>
            <p:cNvPr id="117" name="Прямоугольник 116"/>
            <p:cNvSpPr/>
            <p:nvPr/>
          </p:nvSpPr>
          <p:spPr>
            <a:xfrm>
              <a:off x="1646593" y="3056762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785260" y="3049796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1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44" name="Oval 99"/>
            <p:cNvSpPr/>
            <p:nvPr/>
          </p:nvSpPr>
          <p:spPr>
            <a:xfrm>
              <a:off x="320384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100"/>
            <p:cNvSpPr/>
            <p:nvPr/>
          </p:nvSpPr>
          <p:spPr>
            <a:xfrm>
              <a:off x="3563888" y="3232318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101"/>
            <p:cNvSpPr/>
            <p:nvPr/>
          </p:nvSpPr>
          <p:spPr>
            <a:xfrm>
              <a:off x="3851920" y="3253444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102"/>
            <p:cNvSpPr/>
            <p:nvPr/>
          </p:nvSpPr>
          <p:spPr>
            <a:xfrm>
              <a:off x="248376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103"/>
            <p:cNvSpPr/>
            <p:nvPr/>
          </p:nvSpPr>
          <p:spPr>
            <a:xfrm>
              <a:off x="2195736" y="3232318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104"/>
            <p:cNvSpPr/>
            <p:nvPr/>
          </p:nvSpPr>
          <p:spPr>
            <a:xfrm>
              <a:off x="1979712" y="3253444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02"/>
            <p:cNvSpPr/>
            <p:nvPr/>
          </p:nvSpPr>
          <p:spPr>
            <a:xfrm>
              <a:off x="320384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Группа 221"/>
          <p:cNvGrpSpPr/>
          <p:nvPr/>
        </p:nvGrpSpPr>
        <p:grpSpPr>
          <a:xfrm>
            <a:off x="4742937" y="3481844"/>
            <a:ext cx="2637375" cy="523220"/>
            <a:chOff x="4742937" y="3049796"/>
            <a:chExt cx="2637375" cy="523220"/>
          </a:xfrm>
        </p:grpSpPr>
        <p:sp>
          <p:nvSpPr>
            <p:cNvPr id="153" name="Прямоугольник 152"/>
            <p:cNvSpPr/>
            <p:nvPr/>
          </p:nvSpPr>
          <p:spPr>
            <a:xfrm>
              <a:off x="4742937" y="3056762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881604" y="3049796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1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55" name="Oval 99"/>
            <p:cNvSpPr/>
            <p:nvPr/>
          </p:nvSpPr>
          <p:spPr>
            <a:xfrm>
              <a:off x="6300192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00"/>
            <p:cNvSpPr/>
            <p:nvPr/>
          </p:nvSpPr>
          <p:spPr>
            <a:xfrm>
              <a:off x="6660232" y="3232318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01"/>
            <p:cNvSpPr/>
            <p:nvPr/>
          </p:nvSpPr>
          <p:spPr>
            <a:xfrm>
              <a:off x="6948264" y="3253444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02"/>
            <p:cNvSpPr/>
            <p:nvPr/>
          </p:nvSpPr>
          <p:spPr>
            <a:xfrm>
              <a:off x="5580112" y="3206877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03"/>
            <p:cNvSpPr/>
            <p:nvPr/>
          </p:nvSpPr>
          <p:spPr>
            <a:xfrm>
              <a:off x="5292080" y="3232318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04"/>
            <p:cNvSpPr/>
            <p:nvPr/>
          </p:nvSpPr>
          <p:spPr>
            <a:xfrm>
              <a:off x="5076056" y="3253444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02"/>
            <p:cNvSpPr/>
            <p:nvPr/>
          </p:nvSpPr>
          <p:spPr>
            <a:xfrm>
              <a:off x="6300192" y="3206877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3" name="Группа 222"/>
          <p:cNvGrpSpPr/>
          <p:nvPr/>
        </p:nvGrpSpPr>
        <p:grpSpPr>
          <a:xfrm>
            <a:off x="4742937" y="4129916"/>
            <a:ext cx="2637375" cy="523220"/>
            <a:chOff x="4742937" y="3697868"/>
            <a:chExt cx="2637375" cy="523220"/>
          </a:xfrm>
        </p:grpSpPr>
        <p:sp>
          <p:nvSpPr>
            <p:cNvPr id="162" name="Прямоугольник 161"/>
            <p:cNvSpPr/>
            <p:nvPr/>
          </p:nvSpPr>
          <p:spPr>
            <a:xfrm>
              <a:off x="4742937" y="3704834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881604" y="3697868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2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64" name="Oval 99"/>
            <p:cNvSpPr/>
            <p:nvPr/>
          </p:nvSpPr>
          <p:spPr>
            <a:xfrm>
              <a:off x="6300192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00"/>
            <p:cNvSpPr/>
            <p:nvPr/>
          </p:nvSpPr>
          <p:spPr>
            <a:xfrm>
              <a:off x="6660232" y="3880390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01"/>
            <p:cNvSpPr/>
            <p:nvPr/>
          </p:nvSpPr>
          <p:spPr>
            <a:xfrm>
              <a:off x="6948264" y="3901516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02"/>
            <p:cNvSpPr/>
            <p:nvPr/>
          </p:nvSpPr>
          <p:spPr>
            <a:xfrm>
              <a:off x="5580112" y="3854949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03"/>
            <p:cNvSpPr/>
            <p:nvPr/>
          </p:nvSpPr>
          <p:spPr>
            <a:xfrm>
              <a:off x="5292080" y="3880390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04"/>
            <p:cNvSpPr/>
            <p:nvPr/>
          </p:nvSpPr>
          <p:spPr>
            <a:xfrm>
              <a:off x="5076056" y="3901516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02"/>
            <p:cNvSpPr/>
            <p:nvPr/>
          </p:nvSpPr>
          <p:spPr>
            <a:xfrm>
              <a:off x="6300192" y="3854949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4" name="Группа 223"/>
          <p:cNvGrpSpPr/>
          <p:nvPr/>
        </p:nvGrpSpPr>
        <p:grpSpPr>
          <a:xfrm>
            <a:off x="4742937" y="4777988"/>
            <a:ext cx="2637375" cy="523220"/>
            <a:chOff x="4742937" y="4345940"/>
            <a:chExt cx="2637375" cy="523220"/>
          </a:xfrm>
        </p:grpSpPr>
        <p:sp>
          <p:nvSpPr>
            <p:cNvPr id="171" name="Прямоугольник 170"/>
            <p:cNvSpPr/>
            <p:nvPr/>
          </p:nvSpPr>
          <p:spPr>
            <a:xfrm>
              <a:off x="4742937" y="4352906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881604" y="4345940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3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73" name="Oval 99"/>
            <p:cNvSpPr/>
            <p:nvPr/>
          </p:nvSpPr>
          <p:spPr>
            <a:xfrm>
              <a:off x="6300192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00"/>
            <p:cNvSpPr/>
            <p:nvPr/>
          </p:nvSpPr>
          <p:spPr>
            <a:xfrm>
              <a:off x="6660232" y="4528462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01"/>
            <p:cNvSpPr/>
            <p:nvPr/>
          </p:nvSpPr>
          <p:spPr>
            <a:xfrm>
              <a:off x="6948264" y="4549588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02"/>
            <p:cNvSpPr/>
            <p:nvPr/>
          </p:nvSpPr>
          <p:spPr>
            <a:xfrm>
              <a:off x="5580112" y="4503021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03"/>
            <p:cNvSpPr/>
            <p:nvPr/>
          </p:nvSpPr>
          <p:spPr>
            <a:xfrm>
              <a:off x="5292080" y="4528462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04"/>
            <p:cNvSpPr/>
            <p:nvPr/>
          </p:nvSpPr>
          <p:spPr>
            <a:xfrm>
              <a:off x="5076056" y="4549588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02"/>
            <p:cNvSpPr/>
            <p:nvPr/>
          </p:nvSpPr>
          <p:spPr>
            <a:xfrm>
              <a:off x="6300192" y="4503021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Группа 224"/>
          <p:cNvGrpSpPr/>
          <p:nvPr/>
        </p:nvGrpSpPr>
        <p:grpSpPr>
          <a:xfrm>
            <a:off x="4742937" y="5426060"/>
            <a:ext cx="2637375" cy="523220"/>
            <a:chOff x="4742937" y="4994012"/>
            <a:chExt cx="2637375" cy="523220"/>
          </a:xfrm>
        </p:grpSpPr>
        <p:sp>
          <p:nvSpPr>
            <p:cNvPr id="180" name="Прямоугольник 179"/>
            <p:cNvSpPr/>
            <p:nvPr/>
          </p:nvSpPr>
          <p:spPr>
            <a:xfrm>
              <a:off x="4742937" y="5000978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881604" y="4994012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4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82" name="Oval 99"/>
            <p:cNvSpPr/>
            <p:nvPr/>
          </p:nvSpPr>
          <p:spPr>
            <a:xfrm>
              <a:off x="6300192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00"/>
            <p:cNvSpPr/>
            <p:nvPr/>
          </p:nvSpPr>
          <p:spPr>
            <a:xfrm>
              <a:off x="6660232" y="5176534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01"/>
            <p:cNvSpPr/>
            <p:nvPr/>
          </p:nvSpPr>
          <p:spPr>
            <a:xfrm>
              <a:off x="6948264" y="5197660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02"/>
            <p:cNvSpPr/>
            <p:nvPr/>
          </p:nvSpPr>
          <p:spPr>
            <a:xfrm>
              <a:off x="5580112" y="5151093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03"/>
            <p:cNvSpPr/>
            <p:nvPr/>
          </p:nvSpPr>
          <p:spPr>
            <a:xfrm>
              <a:off x="5292080" y="5176534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04"/>
            <p:cNvSpPr/>
            <p:nvPr/>
          </p:nvSpPr>
          <p:spPr>
            <a:xfrm>
              <a:off x="5076056" y="5197660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02"/>
            <p:cNvSpPr/>
            <p:nvPr/>
          </p:nvSpPr>
          <p:spPr>
            <a:xfrm>
              <a:off x="6300192" y="5151093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6" name="Группа 225"/>
          <p:cNvGrpSpPr/>
          <p:nvPr/>
        </p:nvGrpSpPr>
        <p:grpSpPr>
          <a:xfrm>
            <a:off x="4742937" y="6074132"/>
            <a:ext cx="2637375" cy="523220"/>
            <a:chOff x="4742937" y="5642084"/>
            <a:chExt cx="2637375" cy="523220"/>
          </a:xfrm>
        </p:grpSpPr>
        <p:sp>
          <p:nvSpPr>
            <p:cNvPr id="189" name="Прямоугольник 188"/>
            <p:cNvSpPr/>
            <p:nvPr/>
          </p:nvSpPr>
          <p:spPr>
            <a:xfrm>
              <a:off x="4742937" y="5649050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881604" y="5642084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5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91" name="Oval 99"/>
            <p:cNvSpPr/>
            <p:nvPr/>
          </p:nvSpPr>
          <p:spPr>
            <a:xfrm>
              <a:off x="6300192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00"/>
            <p:cNvSpPr/>
            <p:nvPr/>
          </p:nvSpPr>
          <p:spPr>
            <a:xfrm>
              <a:off x="6660232" y="5824606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01"/>
            <p:cNvSpPr/>
            <p:nvPr/>
          </p:nvSpPr>
          <p:spPr>
            <a:xfrm>
              <a:off x="6948264" y="5845732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02"/>
            <p:cNvSpPr/>
            <p:nvPr/>
          </p:nvSpPr>
          <p:spPr>
            <a:xfrm>
              <a:off x="5580112" y="5799165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03"/>
            <p:cNvSpPr/>
            <p:nvPr/>
          </p:nvSpPr>
          <p:spPr>
            <a:xfrm>
              <a:off x="5292080" y="5824606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04"/>
            <p:cNvSpPr/>
            <p:nvPr/>
          </p:nvSpPr>
          <p:spPr>
            <a:xfrm>
              <a:off x="5076056" y="5845732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02"/>
            <p:cNvSpPr/>
            <p:nvPr/>
          </p:nvSpPr>
          <p:spPr>
            <a:xfrm>
              <a:off x="6300192" y="5799165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Rounded Rectangle 62"/>
          <p:cNvSpPr/>
          <p:nvPr/>
        </p:nvSpPr>
        <p:spPr>
          <a:xfrm>
            <a:off x="4734304" y="4117540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BE4AE"/>
              </a:gs>
              <a:gs pos="24655">
                <a:srgbClr val="C29935"/>
              </a:gs>
              <a:gs pos="10000">
                <a:srgbClr val="BD922A"/>
              </a:gs>
              <a:gs pos="21001">
                <a:srgbClr val="BD922A"/>
              </a:gs>
              <a:gs pos="40000">
                <a:srgbClr val="FBE4AE"/>
              </a:gs>
              <a:gs pos="89000">
                <a:srgbClr val="BD922A"/>
              </a:gs>
              <a:gs pos="100000">
                <a:srgbClr val="FAE3B7"/>
              </a:gs>
            </a:gsLst>
            <a:lin ang="5400000" scaled="0"/>
            <a:tileRect/>
          </a:gra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solidFill>
                  <a:schemeClr val="tx1"/>
                </a:solidFill>
                <a:latin typeface="Helvetica CY"/>
                <a:cs typeface="Helvetica CY"/>
              </a:rPr>
              <a:t>Холодильник</a:t>
            </a:r>
            <a:endParaRPr lang="en-US" sz="2500" dirty="0">
              <a:solidFill>
                <a:schemeClr val="tx1"/>
              </a:solidFill>
              <a:latin typeface="Helvetica CY"/>
              <a:cs typeface="Helvetica CY"/>
            </a:endParaRPr>
          </a:p>
        </p:txBody>
      </p:sp>
      <p:sp>
        <p:nvSpPr>
          <p:cNvPr id="116" name="Rounded Rectangle 62"/>
          <p:cNvSpPr/>
          <p:nvPr/>
        </p:nvSpPr>
        <p:spPr>
          <a:xfrm>
            <a:off x="1637960" y="3469468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BE4AE"/>
              </a:gs>
              <a:gs pos="24655">
                <a:srgbClr val="C29935"/>
              </a:gs>
              <a:gs pos="10000">
                <a:srgbClr val="BD922A"/>
              </a:gs>
              <a:gs pos="21001">
                <a:srgbClr val="BD922A"/>
              </a:gs>
              <a:gs pos="40000">
                <a:srgbClr val="FBE4AE"/>
              </a:gs>
              <a:gs pos="89000">
                <a:srgbClr val="BD922A"/>
              </a:gs>
              <a:gs pos="100000">
                <a:srgbClr val="FAE3B7"/>
              </a:gs>
            </a:gsLst>
            <a:lin ang="5400000" scaled="0"/>
            <a:tileRect/>
          </a:gra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solidFill>
                  <a:schemeClr val="tx1"/>
                </a:solidFill>
                <a:latin typeface="Helvetica CY"/>
                <a:cs typeface="Helvetica CY"/>
              </a:rPr>
              <a:t>Холодильник</a:t>
            </a:r>
            <a:endParaRPr lang="en-US" sz="2500" dirty="0">
              <a:solidFill>
                <a:schemeClr val="tx1"/>
              </a:solidFill>
              <a:latin typeface="Helvetica CY"/>
              <a:cs typeface="Helvetica CY"/>
            </a:endParaRPr>
          </a:p>
        </p:txBody>
      </p:sp>
      <p:sp>
        <p:nvSpPr>
          <p:cNvPr id="202" name="Rounded Rectangle 62"/>
          <p:cNvSpPr/>
          <p:nvPr/>
        </p:nvSpPr>
        <p:spPr>
          <a:xfrm>
            <a:off x="4734304" y="3469468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Жена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208" name="Rounded Rectangle 62"/>
          <p:cNvSpPr/>
          <p:nvPr/>
        </p:nvSpPr>
        <p:spPr>
          <a:xfrm>
            <a:off x="4734304" y="4784954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Ванная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220" name="Rounded Rectangle 62"/>
          <p:cNvSpPr/>
          <p:nvPr/>
        </p:nvSpPr>
        <p:spPr>
          <a:xfrm>
            <a:off x="4734304" y="5413684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Зеркало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221" name="Rounded Rectangle 62"/>
          <p:cNvSpPr/>
          <p:nvPr/>
        </p:nvSpPr>
        <p:spPr>
          <a:xfrm>
            <a:off x="4734304" y="6061756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Кровать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1638142" y="706160"/>
            <a:ext cx="57520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Что самое </a:t>
            </a:r>
            <a:r>
              <a:rPr lang="en-US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нужное в доме</a:t>
            </a:r>
            <a:r>
              <a:rPr lang="en-US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?</a:t>
            </a:r>
            <a:endParaRPr lang="ru-RU" sz="32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3" t="-1" r="12121" b="53087"/>
          <a:stretch/>
        </p:blipFill>
        <p:spPr>
          <a:xfrm flipH="1">
            <a:off x="2264912" y="1962827"/>
            <a:ext cx="1383505" cy="1388616"/>
          </a:xfrm>
          <a:prstGeom prst="ellipse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5" t="8059" b="50451"/>
          <a:stretch/>
        </p:blipFill>
        <p:spPr>
          <a:xfrm>
            <a:off x="5280036" y="1962065"/>
            <a:ext cx="1390755" cy="1394927"/>
          </a:xfrm>
          <a:prstGeom prst="ellipse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45" name="Rounded Rectangle 55"/>
          <p:cNvSpPr/>
          <p:nvPr/>
        </p:nvSpPr>
        <p:spPr>
          <a:xfrm>
            <a:off x="464271" y="3209703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46" name="Rounded Rectangle 56"/>
          <p:cNvSpPr/>
          <p:nvPr/>
        </p:nvSpPr>
        <p:spPr>
          <a:xfrm>
            <a:off x="467544" y="4077072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47" name="Rounded Rectangle 57"/>
          <p:cNvSpPr/>
          <p:nvPr/>
        </p:nvSpPr>
        <p:spPr>
          <a:xfrm>
            <a:off x="467544" y="4941168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48" name="Rounded Rectangle 58"/>
          <p:cNvSpPr/>
          <p:nvPr/>
        </p:nvSpPr>
        <p:spPr>
          <a:xfrm>
            <a:off x="8018565" y="3209703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50" name="Rounded Rectangle 59"/>
          <p:cNvSpPr/>
          <p:nvPr/>
        </p:nvSpPr>
        <p:spPr>
          <a:xfrm>
            <a:off x="8021838" y="4077072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51" name="Rounded Rectangle 60"/>
          <p:cNvSpPr/>
          <p:nvPr/>
        </p:nvSpPr>
        <p:spPr>
          <a:xfrm>
            <a:off x="8021838" y="4941168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grpSp>
        <p:nvGrpSpPr>
          <p:cNvPr id="152" name="Группа 151"/>
          <p:cNvGrpSpPr/>
          <p:nvPr/>
        </p:nvGrpSpPr>
        <p:grpSpPr>
          <a:xfrm>
            <a:off x="460998" y="3155995"/>
            <a:ext cx="654618" cy="769441"/>
            <a:chOff x="467544" y="3083987"/>
            <a:chExt cx="654618" cy="769441"/>
          </a:xfrm>
        </p:grpSpPr>
        <p:sp>
          <p:nvSpPr>
            <p:cNvPr id="198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01" name="Группа 200"/>
          <p:cNvGrpSpPr/>
          <p:nvPr/>
        </p:nvGrpSpPr>
        <p:grpSpPr>
          <a:xfrm>
            <a:off x="460998" y="4027711"/>
            <a:ext cx="654618" cy="769441"/>
            <a:chOff x="467544" y="3083987"/>
            <a:chExt cx="654618" cy="769441"/>
          </a:xfrm>
        </p:grpSpPr>
        <p:sp>
          <p:nvSpPr>
            <p:cNvPr id="203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05" name="Группа 204"/>
          <p:cNvGrpSpPr/>
          <p:nvPr/>
        </p:nvGrpSpPr>
        <p:grpSpPr>
          <a:xfrm>
            <a:off x="460998" y="4891807"/>
            <a:ext cx="654618" cy="769441"/>
            <a:chOff x="467544" y="3083987"/>
            <a:chExt cx="654618" cy="769441"/>
          </a:xfrm>
        </p:grpSpPr>
        <p:sp>
          <p:nvSpPr>
            <p:cNvPr id="206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09" name="Группа 208"/>
          <p:cNvGrpSpPr/>
          <p:nvPr/>
        </p:nvGrpSpPr>
        <p:grpSpPr>
          <a:xfrm>
            <a:off x="8022179" y="3155225"/>
            <a:ext cx="654618" cy="769441"/>
            <a:chOff x="467544" y="3083987"/>
            <a:chExt cx="654618" cy="769441"/>
          </a:xfrm>
        </p:grpSpPr>
        <p:sp>
          <p:nvSpPr>
            <p:cNvPr id="210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12" name="Группа 211"/>
          <p:cNvGrpSpPr/>
          <p:nvPr/>
        </p:nvGrpSpPr>
        <p:grpSpPr>
          <a:xfrm>
            <a:off x="8031998" y="4022382"/>
            <a:ext cx="654618" cy="769441"/>
            <a:chOff x="467544" y="3083987"/>
            <a:chExt cx="654618" cy="769441"/>
          </a:xfrm>
        </p:grpSpPr>
        <p:sp>
          <p:nvSpPr>
            <p:cNvPr id="214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30" name="Группа 229"/>
          <p:cNvGrpSpPr/>
          <p:nvPr/>
        </p:nvGrpSpPr>
        <p:grpSpPr>
          <a:xfrm>
            <a:off x="8031998" y="4885975"/>
            <a:ext cx="654618" cy="769441"/>
            <a:chOff x="467544" y="3083987"/>
            <a:chExt cx="654618" cy="769441"/>
          </a:xfrm>
        </p:grpSpPr>
        <p:sp>
          <p:nvSpPr>
            <p:cNvPr id="248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65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3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5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6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8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3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4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5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6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5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1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7"/>
                  </p:tgtEl>
                </p:cond>
              </p:nextCondLst>
            </p:seq>
          </p:childTnLst>
        </p:cTn>
      </p:par>
    </p:tnLst>
    <p:bldLst>
      <p:bldP spid="128" grpId="0" animBg="1"/>
      <p:bldP spid="136" grpId="0" animBg="1"/>
      <p:bldP spid="138" grpId="0" animBg="1"/>
      <p:bldP spid="140" grpId="0" animBg="1"/>
      <p:bldP spid="199" grpId="0" animBg="1"/>
      <p:bldP spid="116" grpId="0" animBg="1"/>
      <p:bldP spid="202" grpId="0" animBg="1"/>
      <p:bldP spid="208" grpId="0" animBg="1"/>
      <p:bldP spid="220" grpId="0" animBg="1"/>
      <p:bldP spid="2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2060"/>
            </a:gs>
            <a:gs pos="0">
              <a:srgbClr val="0089E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Скругленный прямоугольник 226"/>
          <p:cNvSpPr/>
          <p:nvPr/>
        </p:nvSpPr>
        <p:spPr>
          <a:xfrm>
            <a:off x="1646593" y="548680"/>
            <a:ext cx="5805727" cy="15841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ounded Rectangle 10"/>
          <p:cNvSpPr/>
          <p:nvPr/>
        </p:nvSpPr>
        <p:spPr>
          <a:xfrm>
            <a:off x="179512" y="548680"/>
            <a:ext cx="1224136" cy="1224136"/>
          </a:xfrm>
          <a:prstGeom prst="roundRect">
            <a:avLst>
              <a:gd name="adj" fmla="val 21781"/>
            </a:avLst>
          </a:prstGeom>
          <a:solidFill>
            <a:schemeClr val="accent2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/>
              <a:t>Б</a:t>
            </a:r>
            <a:endParaRPr lang="en-US" sz="6000" dirty="0"/>
          </a:p>
        </p:txBody>
      </p:sp>
      <p:sp>
        <p:nvSpPr>
          <p:cNvPr id="7" name="Rounded Rectangle 44"/>
          <p:cNvSpPr/>
          <p:nvPr/>
        </p:nvSpPr>
        <p:spPr>
          <a:xfrm>
            <a:off x="7668344" y="548680"/>
            <a:ext cx="1224136" cy="1224136"/>
          </a:xfrm>
          <a:prstGeom prst="roundRect">
            <a:avLst>
              <a:gd name="adj" fmla="val 21781"/>
            </a:avLst>
          </a:prstGeom>
          <a:solidFill>
            <a:schemeClr val="accent2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/>
              <a:t>Б</a:t>
            </a:r>
            <a:endParaRPr lang="en-US" sz="6000" dirty="0"/>
          </a:p>
        </p:txBody>
      </p:sp>
      <p:grpSp>
        <p:nvGrpSpPr>
          <p:cNvPr id="219" name="Группа 218"/>
          <p:cNvGrpSpPr/>
          <p:nvPr/>
        </p:nvGrpSpPr>
        <p:grpSpPr>
          <a:xfrm>
            <a:off x="1646593" y="6074131"/>
            <a:ext cx="2637375" cy="523221"/>
            <a:chOff x="1646593" y="5642083"/>
            <a:chExt cx="2637375" cy="523221"/>
          </a:xfrm>
        </p:grpSpPr>
        <p:sp>
          <p:nvSpPr>
            <p:cNvPr id="121" name="Прямоугольник 120"/>
            <p:cNvSpPr/>
            <p:nvPr/>
          </p:nvSpPr>
          <p:spPr>
            <a:xfrm>
              <a:off x="1646593" y="5649050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789490" y="5642083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5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Oval 99"/>
            <p:cNvSpPr/>
            <p:nvPr/>
          </p:nvSpPr>
          <p:spPr>
            <a:xfrm>
              <a:off x="3203848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00"/>
            <p:cNvSpPr/>
            <p:nvPr/>
          </p:nvSpPr>
          <p:spPr>
            <a:xfrm>
              <a:off x="3563888" y="5824606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01"/>
            <p:cNvSpPr/>
            <p:nvPr/>
          </p:nvSpPr>
          <p:spPr>
            <a:xfrm>
              <a:off x="3851920" y="5845732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02"/>
            <p:cNvSpPr/>
            <p:nvPr/>
          </p:nvSpPr>
          <p:spPr>
            <a:xfrm>
              <a:off x="2483768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03"/>
            <p:cNvSpPr/>
            <p:nvPr/>
          </p:nvSpPr>
          <p:spPr>
            <a:xfrm>
              <a:off x="2195736" y="5824606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04"/>
            <p:cNvSpPr/>
            <p:nvPr/>
          </p:nvSpPr>
          <p:spPr>
            <a:xfrm>
              <a:off x="1979712" y="5845732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Группа 217"/>
          <p:cNvGrpSpPr/>
          <p:nvPr/>
        </p:nvGrpSpPr>
        <p:grpSpPr>
          <a:xfrm>
            <a:off x="1646593" y="5426059"/>
            <a:ext cx="2637375" cy="523221"/>
            <a:chOff x="1646593" y="4994011"/>
            <a:chExt cx="2637375" cy="523221"/>
          </a:xfrm>
        </p:grpSpPr>
        <p:sp>
          <p:nvSpPr>
            <p:cNvPr id="119" name="Прямоугольник 118"/>
            <p:cNvSpPr/>
            <p:nvPr/>
          </p:nvSpPr>
          <p:spPr>
            <a:xfrm>
              <a:off x="1646593" y="5000978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789490" y="4994011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4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23" name="Oval 99"/>
            <p:cNvSpPr/>
            <p:nvPr/>
          </p:nvSpPr>
          <p:spPr>
            <a:xfrm>
              <a:off x="3203848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100"/>
            <p:cNvSpPr/>
            <p:nvPr/>
          </p:nvSpPr>
          <p:spPr>
            <a:xfrm>
              <a:off x="3563888" y="5176534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101"/>
            <p:cNvSpPr/>
            <p:nvPr/>
          </p:nvSpPr>
          <p:spPr>
            <a:xfrm>
              <a:off x="3851920" y="5197660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02"/>
            <p:cNvSpPr/>
            <p:nvPr/>
          </p:nvSpPr>
          <p:spPr>
            <a:xfrm>
              <a:off x="2483768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103"/>
            <p:cNvSpPr/>
            <p:nvPr/>
          </p:nvSpPr>
          <p:spPr>
            <a:xfrm>
              <a:off x="2195736" y="5176534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04"/>
            <p:cNvSpPr/>
            <p:nvPr/>
          </p:nvSpPr>
          <p:spPr>
            <a:xfrm>
              <a:off x="1979712" y="5197660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Группа 215"/>
          <p:cNvGrpSpPr/>
          <p:nvPr/>
        </p:nvGrpSpPr>
        <p:grpSpPr>
          <a:xfrm>
            <a:off x="1646593" y="4777988"/>
            <a:ext cx="2637375" cy="523220"/>
            <a:chOff x="1646593" y="4345940"/>
            <a:chExt cx="2637375" cy="523220"/>
          </a:xfrm>
        </p:grpSpPr>
        <p:sp>
          <p:nvSpPr>
            <p:cNvPr id="120" name="Прямоугольник 119"/>
            <p:cNvSpPr/>
            <p:nvPr/>
          </p:nvSpPr>
          <p:spPr>
            <a:xfrm>
              <a:off x="1646593" y="4352906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789906" y="4345940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3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30" name="Oval 99"/>
            <p:cNvSpPr/>
            <p:nvPr/>
          </p:nvSpPr>
          <p:spPr>
            <a:xfrm>
              <a:off x="3203848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100"/>
            <p:cNvSpPr/>
            <p:nvPr/>
          </p:nvSpPr>
          <p:spPr>
            <a:xfrm>
              <a:off x="3563888" y="4528462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101"/>
            <p:cNvSpPr/>
            <p:nvPr/>
          </p:nvSpPr>
          <p:spPr>
            <a:xfrm>
              <a:off x="3851920" y="4549588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02"/>
            <p:cNvSpPr/>
            <p:nvPr/>
          </p:nvSpPr>
          <p:spPr>
            <a:xfrm>
              <a:off x="2483768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03"/>
            <p:cNvSpPr/>
            <p:nvPr/>
          </p:nvSpPr>
          <p:spPr>
            <a:xfrm>
              <a:off x="2195736" y="4528462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104"/>
            <p:cNvSpPr/>
            <p:nvPr/>
          </p:nvSpPr>
          <p:spPr>
            <a:xfrm>
              <a:off x="1979712" y="4549588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Группа 214"/>
          <p:cNvGrpSpPr/>
          <p:nvPr/>
        </p:nvGrpSpPr>
        <p:grpSpPr>
          <a:xfrm>
            <a:off x="1646593" y="4129915"/>
            <a:ext cx="2637375" cy="523221"/>
            <a:chOff x="1646593" y="3697867"/>
            <a:chExt cx="2637375" cy="523221"/>
          </a:xfrm>
        </p:grpSpPr>
        <p:sp>
          <p:nvSpPr>
            <p:cNvPr id="37" name="Oval 99"/>
            <p:cNvSpPr/>
            <p:nvPr/>
          </p:nvSpPr>
          <p:spPr>
            <a:xfrm>
              <a:off x="3203848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00"/>
            <p:cNvSpPr/>
            <p:nvPr/>
          </p:nvSpPr>
          <p:spPr>
            <a:xfrm>
              <a:off x="3563888" y="3880390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101"/>
            <p:cNvSpPr/>
            <p:nvPr/>
          </p:nvSpPr>
          <p:spPr>
            <a:xfrm>
              <a:off x="3851920" y="3901516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102"/>
            <p:cNvSpPr/>
            <p:nvPr/>
          </p:nvSpPr>
          <p:spPr>
            <a:xfrm>
              <a:off x="2483768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103"/>
            <p:cNvSpPr/>
            <p:nvPr/>
          </p:nvSpPr>
          <p:spPr>
            <a:xfrm>
              <a:off x="2195736" y="3880390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104"/>
            <p:cNvSpPr/>
            <p:nvPr/>
          </p:nvSpPr>
          <p:spPr>
            <a:xfrm>
              <a:off x="1979712" y="3901516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Прямоугольник 117"/>
            <p:cNvSpPr/>
            <p:nvPr/>
          </p:nvSpPr>
          <p:spPr>
            <a:xfrm>
              <a:off x="1646593" y="3704834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2789906" y="3697867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2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30" name="Oval 99"/>
            <p:cNvSpPr/>
            <p:nvPr/>
          </p:nvSpPr>
          <p:spPr>
            <a:xfrm>
              <a:off x="3203848" y="3861048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00"/>
            <p:cNvSpPr/>
            <p:nvPr/>
          </p:nvSpPr>
          <p:spPr>
            <a:xfrm>
              <a:off x="3563888" y="3886489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01"/>
            <p:cNvSpPr/>
            <p:nvPr/>
          </p:nvSpPr>
          <p:spPr>
            <a:xfrm>
              <a:off x="3851920" y="3907615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02"/>
            <p:cNvSpPr/>
            <p:nvPr/>
          </p:nvSpPr>
          <p:spPr>
            <a:xfrm>
              <a:off x="2483768" y="3861048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03"/>
            <p:cNvSpPr/>
            <p:nvPr/>
          </p:nvSpPr>
          <p:spPr>
            <a:xfrm>
              <a:off x="2195736" y="3886489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04"/>
            <p:cNvSpPr/>
            <p:nvPr/>
          </p:nvSpPr>
          <p:spPr>
            <a:xfrm>
              <a:off x="1979712" y="3907615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ounded Rectangle 62"/>
          <p:cNvSpPr/>
          <p:nvPr/>
        </p:nvSpPr>
        <p:spPr>
          <a:xfrm>
            <a:off x="1638142" y="4765612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elvetica CY"/>
                <a:cs typeface="Helvetica CY"/>
              </a:rPr>
              <a:t>Телесериал</a:t>
            </a:r>
            <a:endParaRPr lang="en-US" sz="2000" dirty="0">
              <a:latin typeface="Helvetica CY"/>
              <a:cs typeface="Helvetica CY"/>
            </a:endParaRPr>
          </a:p>
        </p:txBody>
      </p:sp>
      <p:sp>
        <p:nvSpPr>
          <p:cNvPr id="138" name="Rounded Rectangle 62"/>
          <p:cNvSpPr/>
          <p:nvPr/>
        </p:nvSpPr>
        <p:spPr>
          <a:xfrm>
            <a:off x="1637960" y="5413684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elvetica CY"/>
                <a:cs typeface="Helvetica CY"/>
              </a:rPr>
              <a:t>Конца пробки</a:t>
            </a:r>
            <a:endParaRPr lang="en-US" sz="2000" dirty="0">
              <a:latin typeface="Helvetica CY"/>
              <a:cs typeface="Helvetica CY"/>
            </a:endParaRPr>
          </a:p>
        </p:txBody>
      </p:sp>
      <p:grpSp>
        <p:nvGrpSpPr>
          <p:cNvPr id="213" name="Группа 212"/>
          <p:cNvGrpSpPr/>
          <p:nvPr/>
        </p:nvGrpSpPr>
        <p:grpSpPr>
          <a:xfrm>
            <a:off x="1646593" y="3481844"/>
            <a:ext cx="2637375" cy="523220"/>
            <a:chOff x="1646593" y="3049796"/>
            <a:chExt cx="2637375" cy="523220"/>
          </a:xfrm>
        </p:grpSpPr>
        <p:sp>
          <p:nvSpPr>
            <p:cNvPr id="117" name="Прямоугольник 116"/>
            <p:cNvSpPr/>
            <p:nvPr/>
          </p:nvSpPr>
          <p:spPr>
            <a:xfrm>
              <a:off x="1646593" y="3056762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785260" y="3049796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1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44" name="Oval 99"/>
            <p:cNvSpPr/>
            <p:nvPr/>
          </p:nvSpPr>
          <p:spPr>
            <a:xfrm>
              <a:off x="320384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100"/>
            <p:cNvSpPr/>
            <p:nvPr/>
          </p:nvSpPr>
          <p:spPr>
            <a:xfrm>
              <a:off x="3563888" y="3232318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101"/>
            <p:cNvSpPr/>
            <p:nvPr/>
          </p:nvSpPr>
          <p:spPr>
            <a:xfrm>
              <a:off x="3851920" y="3253444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102"/>
            <p:cNvSpPr/>
            <p:nvPr/>
          </p:nvSpPr>
          <p:spPr>
            <a:xfrm>
              <a:off x="248376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103"/>
            <p:cNvSpPr/>
            <p:nvPr/>
          </p:nvSpPr>
          <p:spPr>
            <a:xfrm>
              <a:off x="2195736" y="3232318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104"/>
            <p:cNvSpPr/>
            <p:nvPr/>
          </p:nvSpPr>
          <p:spPr>
            <a:xfrm>
              <a:off x="1979712" y="3253444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02"/>
            <p:cNvSpPr/>
            <p:nvPr/>
          </p:nvSpPr>
          <p:spPr>
            <a:xfrm>
              <a:off x="320384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Группа 221"/>
          <p:cNvGrpSpPr/>
          <p:nvPr/>
        </p:nvGrpSpPr>
        <p:grpSpPr>
          <a:xfrm>
            <a:off x="4742937" y="3481844"/>
            <a:ext cx="2637375" cy="523220"/>
            <a:chOff x="4742937" y="3049796"/>
            <a:chExt cx="2637375" cy="523220"/>
          </a:xfrm>
        </p:grpSpPr>
        <p:sp>
          <p:nvSpPr>
            <p:cNvPr id="153" name="Прямоугольник 152"/>
            <p:cNvSpPr/>
            <p:nvPr/>
          </p:nvSpPr>
          <p:spPr>
            <a:xfrm>
              <a:off x="4742937" y="3056762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881604" y="3049796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1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55" name="Oval 99"/>
            <p:cNvSpPr/>
            <p:nvPr/>
          </p:nvSpPr>
          <p:spPr>
            <a:xfrm>
              <a:off x="6300192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00"/>
            <p:cNvSpPr/>
            <p:nvPr/>
          </p:nvSpPr>
          <p:spPr>
            <a:xfrm>
              <a:off x="6660232" y="3232318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01"/>
            <p:cNvSpPr/>
            <p:nvPr/>
          </p:nvSpPr>
          <p:spPr>
            <a:xfrm>
              <a:off x="6948264" y="3253444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02"/>
            <p:cNvSpPr/>
            <p:nvPr/>
          </p:nvSpPr>
          <p:spPr>
            <a:xfrm>
              <a:off x="5580112" y="3206877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03"/>
            <p:cNvSpPr/>
            <p:nvPr/>
          </p:nvSpPr>
          <p:spPr>
            <a:xfrm>
              <a:off x="5292080" y="3232318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04"/>
            <p:cNvSpPr/>
            <p:nvPr/>
          </p:nvSpPr>
          <p:spPr>
            <a:xfrm>
              <a:off x="5076056" y="3253444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02"/>
            <p:cNvSpPr/>
            <p:nvPr/>
          </p:nvSpPr>
          <p:spPr>
            <a:xfrm>
              <a:off x="6300192" y="3206877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3" name="Группа 222"/>
          <p:cNvGrpSpPr/>
          <p:nvPr/>
        </p:nvGrpSpPr>
        <p:grpSpPr>
          <a:xfrm>
            <a:off x="4742937" y="4129916"/>
            <a:ext cx="2637375" cy="523220"/>
            <a:chOff x="4742937" y="3697868"/>
            <a:chExt cx="2637375" cy="523220"/>
          </a:xfrm>
        </p:grpSpPr>
        <p:sp>
          <p:nvSpPr>
            <p:cNvPr id="162" name="Прямоугольник 161"/>
            <p:cNvSpPr/>
            <p:nvPr/>
          </p:nvSpPr>
          <p:spPr>
            <a:xfrm>
              <a:off x="4742937" y="3704834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881604" y="3697868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2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64" name="Oval 99"/>
            <p:cNvSpPr/>
            <p:nvPr/>
          </p:nvSpPr>
          <p:spPr>
            <a:xfrm>
              <a:off x="6300192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00"/>
            <p:cNvSpPr/>
            <p:nvPr/>
          </p:nvSpPr>
          <p:spPr>
            <a:xfrm>
              <a:off x="6660232" y="3880390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01"/>
            <p:cNvSpPr/>
            <p:nvPr/>
          </p:nvSpPr>
          <p:spPr>
            <a:xfrm>
              <a:off x="6948264" y="3901516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02"/>
            <p:cNvSpPr/>
            <p:nvPr/>
          </p:nvSpPr>
          <p:spPr>
            <a:xfrm>
              <a:off x="5580112" y="3854949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03"/>
            <p:cNvSpPr/>
            <p:nvPr/>
          </p:nvSpPr>
          <p:spPr>
            <a:xfrm>
              <a:off x="5292080" y="3880390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04"/>
            <p:cNvSpPr/>
            <p:nvPr/>
          </p:nvSpPr>
          <p:spPr>
            <a:xfrm>
              <a:off x="5076056" y="3901516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02"/>
            <p:cNvSpPr/>
            <p:nvPr/>
          </p:nvSpPr>
          <p:spPr>
            <a:xfrm>
              <a:off x="6300192" y="3854949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4" name="Группа 223"/>
          <p:cNvGrpSpPr/>
          <p:nvPr/>
        </p:nvGrpSpPr>
        <p:grpSpPr>
          <a:xfrm>
            <a:off x="4742937" y="4777988"/>
            <a:ext cx="2637375" cy="523220"/>
            <a:chOff x="4742937" y="4345940"/>
            <a:chExt cx="2637375" cy="523220"/>
          </a:xfrm>
        </p:grpSpPr>
        <p:sp>
          <p:nvSpPr>
            <p:cNvPr id="171" name="Прямоугольник 170"/>
            <p:cNvSpPr/>
            <p:nvPr/>
          </p:nvSpPr>
          <p:spPr>
            <a:xfrm>
              <a:off x="4742937" y="4352906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881604" y="4345940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3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73" name="Oval 99"/>
            <p:cNvSpPr/>
            <p:nvPr/>
          </p:nvSpPr>
          <p:spPr>
            <a:xfrm>
              <a:off x="6300192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00"/>
            <p:cNvSpPr/>
            <p:nvPr/>
          </p:nvSpPr>
          <p:spPr>
            <a:xfrm>
              <a:off x="6660232" y="4528462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01"/>
            <p:cNvSpPr/>
            <p:nvPr/>
          </p:nvSpPr>
          <p:spPr>
            <a:xfrm>
              <a:off x="6948264" y="4549588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02"/>
            <p:cNvSpPr/>
            <p:nvPr/>
          </p:nvSpPr>
          <p:spPr>
            <a:xfrm>
              <a:off x="5580112" y="4503021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03"/>
            <p:cNvSpPr/>
            <p:nvPr/>
          </p:nvSpPr>
          <p:spPr>
            <a:xfrm>
              <a:off x="5292080" y="4528462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04"/>
            <p:cNvSpPr/>
            <p:nvPr/>
          </p:nvSpPr>
          <p:spPr>
            <a:xfrm>
              <a:off x="5076056" y="4549588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02"/>
            <p:cNvSpPr/>
            <p:nvPr/>
          </p:nvSpPr>
          <p:spPr>
            <a:xfrm>
              <a:off x="6300192" y="4503021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Группа 224"/>
          <p:cNvGrpSpPr/>
          <p:nvPr/>
        </p:nvGrpSpPr>
        <p:grpSpPr>
          <a:xfrm>
            <a:off x="4742937" y="5426060"/>
            <a:ext cx="2637375" cy="523220"/>
            <a:chOff x="4742937" y="4994012"/>
            <a:chExt cx="2637375" cy="523220"/>
          </a:xfrm>
        </p:grpSpPr>
        <p:sp>
          <p:nvSpPr>
            <p:cNvPr id="180" name="Прямоугольник 179"/>
            <p:cNvSpPr/>
            <p:nvPr/>
          </p:nvSpPr>
          <p:spPr>
            <a:xfrm>
              <a:off x="4742937" y="5000978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881604" y="4994012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4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82" name="Oval 99"/>
            <p:cNvSpPr/>
            <p:nvPr/>
          </p:nvSpPr>
          <p:spPr>
            <a:xfrm>
              <a:off x="6300192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00"/>
            <p:cNvSpPr/>
            <p:nvPr/>
          </p:nvSpPr>
          <p:spPr>
            <a:xfrm>
              <a:off x="6660232" y="5176534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01"/>
            <p:cNvSpPr/>
            <p:nvPr/>
          </p:nvSpPr>
          <p:spPr>
            <a:xfrm>
              <a:off x="6948264" y="5197660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02"/>
            <p:cNvSpPr/>
            <p:nvPr/>
          </p:nvSpPr>
          <p:spPr>
            <a:xfrm>
              <a:off x="5580112" y="5151093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03"/>
            <p:cNvSpPr/>
            <p:nvPr/>
          </p:nvSpPr>
          <p:spPr>
            <a:xfrm>
              <a:off x="5292080" y="5176534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04"/>
            <p:cNvSpPr/>
            <p:nvPr/>
          </p:nvSpPr>
          <p:spPr>
            <a:xfrm>
              <a:off x="5076056" y="5197660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02"/>
            <p:cNvSpPr/>
            <p:nvPr/>
          </p:nvSpPr>
          <p:spPr>
            <a:xfrm>
              <a:off x="6300192" y="5151093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6" name="Группа 225"/>
          <p:cNvGrpSpPr/>
          <p:nvPr/>
        </p:nvGrpSpPr>
        <p:grpSpPr>
          <a:xfrm>
            <a:off x="4742937" y="6074132"/>
            <a:ext cx="2637375" cy="523220"/>
            <a:chOff x="4742937" y="5642084"/>
            <a:chExt cx="2637375" cy="523220"/>
          </a:xfrm>
        </p:grpSpPr>
        <p:sp>
          <p:nvSpPr>
            <p:cNvPr id="189" name="Прямоугольник 188"/>
            <p:cNvSpPr/>
            <p:nvPr/>
          </p:nvSpPr>
          <p:spPr>
            <a:xfrm>
              <a:off x="4742937" y="5649050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881604" y="5642084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5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91" name="Oval 99"/>
            <p:cNvSpPr/>
            <p:nvPr/>
          </p:nvSpPr>
          <p:spPr>
            <a:xfrm>
              <a:off x="6300192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00"/>
            <p:cNvSpPr/>
            <p:nvPr/>
          </p:nvSpPr>
          <p:spPr>
            <a:xfrm>
              <a:off x="6660232" y="5824606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01"/>
            <p:cNvSpPr/>
            <p:nvPr/>
          </p:nvSpPr>
          <p:spPr>
            <a:xfrm>
              <a:off x="6948264" y="5845732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02"/>
            <p:cNvSpPr/>
            <p:nvPr/>
          </p:nvSpPr>
          <p:spPr>
            <a:xfrm>
              <a:off x="5580112" y="5799165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03"/>
            <p:cNvSpPr/>
            <p:nvPr/>
          </p:nvSpPr>
          <p:spPr>
            <a:xfrm>
              <a:off x="5292080" y="5824606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04"/>
            <p:cNvSpPr/>
            <p:nvPr/>
          </p:nvSpPr>
          <p:spPr>
            <a:xfrm>
              <a:off x="5076056" y="5845732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02"/>
            <p:cNvSpPr/>
            <p:nvPr/>
          </p:nvSpPr>
          <p:spPr>
            <a:xfrm>
              <a:off x="6300192" y="5799165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Rounded Rectangle 62"/>
          <p:cNvSpPr/>
          <p:nvPr/>
        </p:nvSpPr>
        <p:spPr>
          <a:xfrm>
            <a:off x="4734304" y="4117540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elvetica CY"/>
                <a:cs typeface="Helvetica CY"/>
              </a:rPr>
              <a:t>18-ти </a:t>
            </a:r>
            <a:r>
              <a:rPr lang="ru-RU" sz="2000" dirty="0" err="1" smtClean="0">
                <a:latin typeface="Helvetica CY"/>
                <a:cs typeface="Helvetica CY"/>
              </a:rPr>
              <a:t>летия</a:t>
            </a:r>
            <a:endParaRPr lang="en-US" sz="2000" dirty="0">
              <a:latin typeface="Helvetica CY"/>
              <a:cs typeface="Helvetica CY"/>
            </a:endParaRPr>
          </a:p>
        </p:txBody>
      </p:sp>
      <p:sp>
        <p:nvSpPr>
          <p:cNvPr id="202" name="Rounded Rectangle 62"/>
          <p:cNvSpPr/>
          <p:nvPr/>
        </p:nvSpPr>
        <p:spPr>
          <a:xfrm>
            <a:off x="4734304" y="3469468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elvetica CY"/>
                <a:cs typeface="Helvetica CY"/>
              </a:rPr>
              <a:t>Дня рождения</a:t>
            </a:r>
            <a:endParaRPr lang="en-US" sz="2000" dirty="0">
              <a:latin typeface="Helvetica CY"/>
              <a:cs typeface="Helvetica CY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1700313" y="1023119"/>
            <a:ext cx="5752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Ч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г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 </a:t>
            </a:r>
            <a:r>
              <a:rPr lang="ru-RU" sz="28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жд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т 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 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н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т</a:t>
            </a:r>
            <a:r>
              <a:rPr lang="en-US" sz="28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ep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ни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м?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3" t="-1" r="12121" b="53087"/>
          <a:stretch/>
        </p:blipFill>
        <p:spPr>
          <a:xfrm flipH="1">
            <a:off x="2264912" y="1962827"/>
            <a:ext cx="1383505" cy="1388616"/>
          </a:xfrm>
          <a:prstGeom prst="ellipse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5" t="8059" b="50451"/>
          <a:stretch/>
        </p:blipFill>
        <p:spPr>
          <a:xfrm>
            <a:off x="5280036" y="1962065"/>
            <a:ext cx="1390755" cy="1394927"/>
          </a:xfrm>
          <a:prstGeom prst="ellipse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44" name="Rounded Rectangle 62"/>
          <p:cNvSpPr/>
          <p:nvPr/>
        </p:nvSpPr>
        <p:spPr>
          <a:xfrm>
            <a:off x="1638142" y="4117540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elvetica CY"/>
                <a:cs typeface="Helvetica CY"/>
              </a:rPr>
              <a:t>Свидания / </a:t>
            </a:r>
            <a:r>
              <a:rPr lang="ru-RU" dirty="0" smtClean="0">
                <a:latin typeface="Helvetica CY"/>
                <a:cs typeface="Helvetica CY"/>
              </a:rPr>
              <a:t>Встречи</a:t>
            </a:r>
            <a:endParaRPr lang="en-US" dirty="0">
              <a:latin typeface="Helvetica CY"/>
              <a:cs typeface="Helvetica CY"/>
            </a:endParaRPr>
          </a:p>
        </p:txBody>
      </p:sp>
      <p:sp>
        <p:nvSpPr>
          <p:cNvPr id="145" name="Rounded Rectangle 62"/>
          <p:cNvSpPr/>
          <p:nvPr/>
        </p:nvSpPr>
        <p:spPr>
          <a:xfrm>
            <a:off x="4729476" y="5413684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Helvetica CY"/>
                <a:cs typeface="Helvetica CY"/>
              </a:rPr>
              <a:t>С</a:t>
            </a:r>
            <a:r>
              <a:rPr lang="ru-RU" dirty="0" smtClean="0">
                <a:latin typeface="Helvetica CY"/>
                <a:cs typeface="Helvetica CY"/>
              </a:rPr>
              <a:t>вадьбы</a:t>
            </a:r>
            <a:endParaRPr lang="en-US" dirty="0">
              <a:latin typeface="Helvetica CY"/>
              <a:cs typeface="Helvetica CY"/>
            </a:endParaRPr>
          </a:p>
        </p:txBody>
      </p:sp>
      <p:sp>
        <p:nvSpPr>
          <p:cNvPr id="146" name="Rounded Rectangle 62"/>
          <p:cNvSpPr/>
          <p:nvPr/>
        </p:nvSpPr>
        <p:spPr>
          <a:xfrm>
            <a:off x="4729476" y="4765612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Helvetica CY"/>
                <a:cs typeface="Helvetica CY"/>
              </a:rPr>
              <a:t>Н</a:t>
            </a:r>
            <a:r>
              <a:rPr lang="ru-RU" sz="2000" dirty="0" smtClean="0">
                <a:latin typeface="Helvetica CY"/>
                <a:cs typeface="Helvetica CY"/>
              </a:rPr>
              <a:t>ового года</a:t>
            </a:r>
            <a:endParaRPr lang="en-US" sz="2000" dirty="0">
              <a:latin typeface="Helvetica CY"/>
              <a:cs typeface="Helvetica CY"/>
            </a:endParaRPr>
          </a:p>
        </p:txBody>
      </p:sp>
      <p:sp>
        <p:nvSpPr>
          <p:cNvPr id="147" name="Rounded Rectangle 62"/>
          <p:cNvSpPr/>
          <p:nvPr/>
        </p:nvSpPr>
        <p:spPr>
          <a:xfrm>
            <a:off x="1646593" y="3488810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elvetica CY"/>
                <a:cs typeface="Helvetica CY"/>
              </a:rPr>
              <a:t>Зарплаты</a:t>
            </a:r>
            <a:endParaRPr lang="en-US" sz="2000" dirty="0">
              <a:latin typeface="Helvetica CY"/>
              <a:cs typeface="Helvetica CY"/>
            </a:endParaRPr>
          </a:p>
        </p:txBody>
      </p:sp>
      <p:sp>
        <p:nvSpPr>
          <p:cNvPr id="148" name="Rounded Rectangle 62"/>
          <p:cNvSpPr/>
          <p:nvPr/>
        </p:nvSpPr>
        <p:spPr>
          <a:xfrm>
            <a:off x="4742937" y="6081098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BE4AE"/>
              </a:gs>
              <a:gs pos="24655">
                <a:srgbClr val="C29935"/>
              </a:gs>
              <a:gs pos="10000">
                <a:srgbClr val="BD922A"/>
              </a:gs>
              <a:gs pos="21001">
                <a:srgbClr val="BD922A"/>
              </a:gs>
              <a:gs pos="40000">
                <a:srgbClr val="FBE4AE"/>
              </a:gs>
              <a:gs pos="89000">
                <a:srgbClr val="BD922A"/>
              </a:gs>
              <a:gs pos="100000">
                <a:srgbClr val="FAE3B7"/>
              </a:gs>
            </a:gsLst>
            <a:lin ang="5400000" scaled="0"/>
            <a:tileRect/>
          </a:gra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/>
                </a:solidFill>
                <a:latin typeface="Helvetica CY"/>
                <a:cs typeface="Helvetica CY"/>
              </a:rPr>
              <a:t>Отдыха</a:t>
            </a:r>
            <a:endParaRPr lang="en-US" sz="1600" dirty="0">
              <a:solidFill>
                <a:schemeClr val="tx1"/>
              </a:solidFill>
              <a:latin typeface="Helvetica CY"/>
              <a:cs typeface="Helvetica CY"/>
            </a:endParaRPr>
          </a:p>
        </p:txBody>
      </p:sp>
      <p:sp>
        <p:nvSpPr>
          <p:cNvPr id="150" name="Rounded Rectangle 62"/>
          <p:cNvSpPr/>
          <p:nvPr/>
        </p:nvSpPr>
        <p:spPr>
          <a:xfrm>
            <a:off x="1646593" y="6074132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BE4AE"/>
              </a:gs>
              <a:gs pos="24655">
                <a:srgbClr val="C29935"/>
              </a:gs>
              <a:gs pos="10000">
                <a:srgbClr val="BD922A"/>
              </a:gs>
              <a:gs pos="21001">
                <a:srgbClr val="BD922A"/>
              </a:gs>
              <a:gs pos="40000">
                <a:srgbClr val="FBE4AE"/>
              </a:gs>
              <a:gs pos="89000">
                <a:srgbClr val="BD922A"/>
              </a:gs>
              <a:gs pos="100000">
                <a:srgbClr val="FAE3B7"/>
              </a:gs>
            </a:gsLst>
            <a:lin ang="5400000" scaled="0"/>
            <a:tileRect/>
          </a:gra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/>
                </a:solidFill>
                <a:latin typeface="Helvetica CY"/>
                <a:cs typeface="Helvetica CY"/>
              </a:rPr>
              <a:t>Отпуска</a:t>
            </a:r>
            <a:endParaRPr lang="en-US" sz="1600" dirty="0">
              <a:solidFill>
                <a:schemeClr val="tx1"/>
              </a:solidFill>
              <a:latin typeface="Helvetica CY"/>
              <a:cs typeface="Helvetica CY"/>
            </a:endParaRPr>
          </a:p>
        </p:txBody>
      </p:sp>
      <p:sp>
        <p:nvSpPr>
          <p:cNvPr id="151" name="Rounded Rectangle 55"/>
          <p:cNvSpPr/>
          <p:nvPr/>
        </p:nvSpPr>
        <p:spPr>
          <a:xfrm>
            <a:off x="464271" y="3209703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52" name="Rounded Rectangle 56"/>
          <p:cNvSpPr/>
          <p:nvPr/>
        </p:nvSpPr>
        <p:spPr>
          <a:xfrm>
            <a:off x="467544" y="4077072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98" name="Rounded Rectangle 57"/>
          <p:cNvSpPr/>
          <p:nvPr/>
        </p:nvSpPr>
        <p:spPr>
          <a:xfrm>
            <a:off x="467544" y="4941168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200" name="Rounded Rectangle 58"/>
          <p:cNvSpPr/>
          <p:nvPr/>
        </p:nvSpPr>
        <p:spPr>
          <a:xfrm>
            <a:off x="8018565" y="3209703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201" name="Rounded Rectangle 59"/>
          <p:cNvSpPr/>
          <p:nvPr/>
        </p:nvSpPr>
        <p:spPr>
          <a:xfrm>
            <a:off x="8021838" y="4077072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203" name="Rounded Rectangle 60"/>
          <p:cNvSpPr/>
          <p:nvPr/>
        </p:nvSpPr>
        <p:spPr>
          <a:xfrm>
            <a:off x="8021838" y="4941168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grpSp>
        <p:nvGrpSpPr>
          <p:cNvPr id="204" name="Группа 203"/>
          <p:cNvGrpSpPr/>
          <p:nvPr/>
        </p:nvGrpSpPr>
        <p:grpSpPr>
          <a:xfrm>
            <a:off x="460998" y="3155995"/>
            <a:ext cx="654618" cy="769441"/>
            <a:chOff x="467544" y="3083987"/>
            <a:chExt cx="654618" cy="769441"/>
          </a:xfrm>
        </p:grpSpPr>
        <p:sp>
          <p:nvSpPr>
            <p:cNvPr id="205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07" name="Группа 206"/>
          <p:cNvGrpSpPr/>
          <p:nvPr/>
        </p:nvGrpSpPr>
        <p:grpSpPr>
          <a:xfrm>
            <a:off x="460998" y="4027711"/>
            <a:ext cx="654618" cy="769441"/>
            <a:chOff x="467544" y="3083987"/>
            <a:chExt cx="654618" cy="769441"/>
          </a:xfrm>
        </p:grpSpPr>
        <p:sp>
          <p:nvSpPr>
            <p:cNvPr id="208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10" name="Группа 209"/>
          <p:cNvGrpSpPr/>
          <p:nvPr/>
        </p:nvGrpSpPr>
        <p:grpSpPr>
          <a:xfrm>
            <a:off x="460998" y="4891807"/>
            <a:ext cx="654618" cy="769441"/>
            <a:chOff x="467544" y="3083987"/>
            <a:chExt cx="654618" cy="769441"/>
          </a:xfrm>
        </p:grpSpPr>
        <p:sp>
          <p:nvSpPr>
            <p:cNvPr id="211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14" name="Группа 213"/>
          <p:cNvGrpSpPr/>
          <p:nvPr/>
        </p:nvGrpSpPr>
        <p:grpSpPr>
          <a:xfrm>
            <a:off x="8022179" y="3155225"/>
            <a:ext cx="654618" cy="769441"/>
            <a:chOff x="467544" y="3083987"/>
            <a:chExt cx="654618" cy="769441"/>
          </a:xfrm>
        </p:grpSpPr>
        <p:sp>
          <p:nvSpPr>
            <p:cNvPr id="217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21" name="Группа 220"/>
          <p:cNvGrpSpPr/>
          <p:nvPr/>
        </p:nvGrpSpPr>
        <p:grpSpPr>
          <a:xfrm>
            <a:off x="8031998" y="4022382"/>
            <a:ext cx="654618" cy="769441"/>
            <a:chOff x="467544" y="3083987"/>
            <a:chExt cx="654618" cy="769441"/>
          </a:xfrm>
        </p:grpSpPr>
        <p:sp>
          <p:nvSpPr>
            <p:cNvPr id="230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49" name="Группа 248"/>
          <p:cNvGrpSpPr/>
          <p:nvPr/>
        </p:nvGrpSpPr>
        <p:grpSpPr>
          <a:xfrm>
            <a:off x="8031998" y="4885975"/>
            <a:ext cx="654618" cy="769441"/>
            <a:chOff x="467544" y="3083987"/>
            <a:chExt cx="654618" cy="769441"/>
          </a:xfrm>
        </p:grpSpPr>
        <p:sp>
          <p:nvSpPr>
            <p:cNvPr id="250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804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3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5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5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6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9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4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3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0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2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1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3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2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8"/>
                  </p:tgtEl>
                </p:cond>
              </p:nextCondLst>
            </p:seq>
          </p:childTnLst>
        </p:cTn>
      </p:par>
    </p:tnLst>
    <p:bldLst>
      <p:bldP spid="136" grpId="0" animBg="1"/>
      <p:bldP spid="138" grpId="0" animBg="1"/>
      <p:bldP spid="199" grpId="0" animBg="1"/>
      <p:bldP spid="202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1F3C85"/>
            </a:gs>
            <a:gs pos="0">
              <a:srgbClr val="75C7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lh3.ggpht.com/BNsTFypjL_HCdTh9p5xKXpbLP2iM_YqjlaDasvgdQ4jXZlturTX2KBTyTZFtcqxOygXY=w30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lh3.ggpht.com/BNsTFypjL_HCdTh9p5xKXpbLP2iM_YqjlaDasvgdQ4jXZlturTX2KBTyTZFtcqxOygXY=w30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-180528" y="-171400"/>
            <a:ext cx="9505056" cy="7200800"/>
          </a:xfrm>
          <a:prstGeom prst="rect">
            <a:avLst/>
          </a:prstGeom>
          <a:gradFill flip="none" rotWithShape="1">
            <a:gsLst>
              <a:gs pos="49000">
                <a:schemeClr val="tx1"/>
              </a:gs>
              <a:gs pos="0">
                <a:schemeClr val="bg1">
                  <a:lumMod val="6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 descr="stock-footage-vintage-tv-background-rays.jpg"/>
          <p:cNvPicPr>
            <a:picLocks noChangeAspect="1"/>
          </p:cNvPicPr>
          <p:nvPr/>
        </p:nvPicPr>
        <p:blipFill rotWithShape="1">
          <a:blip r:embed="rId3">
            <a:alphaModFix amt="3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79" r="21134"/>
          <a:stretch/>
        </p:blipFill>
        <p:spPr>
          <a:xfrm>
            <a:off x="1115616" y="44624"/>
            <a:ext cx="7045538" cy="680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80" y="1935748"/>
            <a:ext cx="2842488" cy="2842488"/>
          </a:xfrm>
          <a:prstGeom prst="rect">
            <a:avLst/>
          </a:prstGeom>
          <a:effectLst>
            <a:outerShdw blurRad="647700" dist="139700" dir="11340000" sx="111000" sy="111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04" y="476672"/>
            <a:ext cx="9144000" cy="64236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476672"/>
            <a:ext cx="9144000" cy="6423660"/>
          </a:xfrm>
          <a:prstGeom prst="rect">
            <a:avLst/>
          </a:prstGeom>
        </p:spPr>
      </p:pic>
      <p:pic>
        <p:nvPicPr>
          <p:cNvPr id="23" name="Рисунок 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340768"/>
            <a:ext cx="3456384" cy="3456384"/>
          </a:xfrm>
          <a:prstGeom prst="rect">
            <a:avLst/>
          </a:prstGeom>
          <a:effectLst>
            <a:outerShdw blurRad="581025" dist="38100" dir="2700000" algn="tl" rotWithShape="0">
              <a:srgbClr val="000000">
                <a:alpha val="71000"/>
              </a:srgbClr>
            </a:outerShdw>
          </a:effectLst>
        </p:spPr>
      </p:pic>
      <p:sp>
        <p:nvSpPr>
          <p:cNvPr id="29" name="Up Ribbon 28"/>
          <p:cNvSpPr/>
          <p:nvPr/>
        </p:nvSpPr>
        <p:spPr>
          <a:xfrm rot="227871">
            <a:off x="1619672" y="4489215"/>
            <a:ext cx="5976664" cy="1656184"/>
          </a:xfrm>
          <a:prstGeom prst="ribbon2">
            <a:avLst>
              <a:gd name="adj1" fmla="val 16667"/>
              <a:gd name="adj2" fmla="val 75000"/>
            </a:avLst>
          </a:prstGeom>
          <a:gradFill flip="none" rotWithShape="1">
            <a:gsLst>
              <a:gs pos="60000">
                <a:srgbClr val="4B66BE"/>
              </a:gs>
              <a:gs pos="0">
                <a:schemeClr val="accent4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Рисунок 9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96752"/>
            <a:ext cx="1872208" cy="208189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051720" y="4797152"/>
            <a:ext cx="4952700" cy="9021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lnSpc>
                <a:spcPct val="50000"/>
              </a:lnSpc>
            </a:pPr>
            <a:r>
              <a:rPr lang="en-US" sz="6000" b="1" i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Harrington" pitchFamily="82" charset="0"/>
                <a:cs typeface="Snell Roundhand"/>
              </a:rPr>
              <a:t>Wedding</a:t>
            </a:r>
            <a:r>
              <a:rPr lang="en-US" sz="7400" b="1" i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Harrington" pitchFamily="82" charset="0"/>
                <a:cs typeface="Snell Roundhand"/>
              </a:rPr>
              <a:t> </a:t>
            </a:r>
            <a:r>
              <a:rPr lang="en-US" sz="5400" b="1" i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Harrington" pitchFamily="82" charset="0"/>
                <a:cs typeface="Snell Roundhand"/>
              </a:rPr>
              <a:t/>
            </a:r>
            <a:br>
              <a:rPr lang="en-US" sz="5400" b="1" i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Harrington" pitchFamily="82" charset="0"/>
                <a:cs typeface="Snell Roundhand"/>
              </a:rPr>
            </a:br>
            <a:r>
              <a:rPr lang="en-US" sz="2500" b="1" i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parajita" pitchFamily="34" charset="0"/>
                <a:cs typeface="Aparajita" pitchFamily="34" charset="0"/>
              </a:rPr>
              <a:t>series</a:t>
            </a:r>
            <a:endParaRPr lang="ru-RU" sz="2500" b="1" i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Snell Roundhand"/>
              <a:cs typeface="Aparajita" pitchFamily="34" charset="0"/>
            </a:endParaRPr>
          </a:p>
        </p:txBody>
      </p:sp>
      <p:pic>
        <p:nvPicPr>
          <p:cNvPr id="3" name="Picture 2" descr="flashypink.gif"/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772816"/>
            <a:ext cx="660400" cy="584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3251200" y="8805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37"/>
          <p:cNvPicPr>
            <a:picLocks noChangeAspect="1"/>
          </p:cNvPicPr>
          <p:nvPr/>
        </p:nvPicPr>
        <p:blipFill rotWithShape="1">
          <a:blip r:embed="rId14">
            <a:alphaModFix amt="18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290" r="2646"/>
          <a:stretch/>
        </p:blipFill>
        <p:spPr>
          <a:xfrm>
            <a:off x="-135467" y="0"/>
            <a:ext cx="9279467" cy="70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3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6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21600000">
                                      <p:cBhvr>
                                        <p:cTn id="24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600"/>
                            </p:stCondLst>
                            <p:childTnLst>
                              <p:par>
                                <p:cTn id="26" presetID="49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1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1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600"/>
                            </p:stCondLst>
                            <p:childTnLst>
                              <p:par>
                                <p:cTn id="59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5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2" presetClass="emph" presetSubtype="0" repeatCount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1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3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9" grpId="0" animBg="1"/>
      <p:bldP spid="29" grpId="1" animBg="1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" y="0"/>
            <a:ext cx="9145016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Группа 201"/>
          <p:cNvGrpSpPr/>
          <p:nvPr/>
        </p:nvGrpSpPr>
        <p:grpSpPr>
          <a:xfrm>
            <a:off x="2771800" y="1556792"/>
            <a:ext cx="3456384" cy="3456384"/>
            <a:chOff x="2871036" y="1287552"/>
            <a:chExt cx="3456384" cy="3456384"/>
          </a:xfrm>
        </p:grpSpPr>
        <p:pic>
          <p:nvPicPr>
            <p:cNvPr id="227" name="Рисунок 6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036" y="1287552"/>
              <a:ext cx="3456384" cy="3456384"/>
            </a:xfrm>
            <a:prstGeom prst="rect">
              <a:avLst/>
            </a:prstGeom>
            <a:effectLst>
              <a:outerShdw blurRad="581025" dist="38100" dir="2700000" algn="tl" rotWithShape="0">
                <a:srgbClr val="000000">
                  <a:alpha val="71000"/>
                </a:srgbClr>
              </a:outerShdw>
            </a:effectLst>
          </p:spPr>
        </p:pic>
        <p:sp>
          <p:nvSpPr>
            <p:cNvPr id="228" name="Прямоугольник 227"/>
            <p:cNvSpPr/>
            <p:nvPr/>
          </p:nvSpPr>
          <p:spPr>
            <a:xfrm>
              <a:off x="2987824" y="3789040"/>
              <a:ext cx="3123416" cy="504056"/>
            </a:xfrm>
            <a:prstGeom prst="rect">
              <a:avLst/>
            </a:prstGeom>
            <a:gradFill flip="none" rotWithShape="1">
              <a:gsLst>
                <a:gs pos="100000">
                  <a:srgbClr val="1306BA"/>
                </a:gs>
                <a:gs pos="0">
                  <a:srgbClr val="0079CC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3371463" y="3769876"/>
              <a:ext cx="27027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ПРОСТАЯ ИГРА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32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2060"/>
            </a:gs>
            <a:gs pos="0">
              <a:srgbClr val="0089E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Скругленный прямоугольник 143"/>
          <p:cNvSpPr/>
          <p:nvPr/>
        </p:nvSpPr>
        <p:spPr>
          <a:xfrm>
            <a:off x="1646593" y="548680"/>
            <a:ext cx="5805727" cy="15841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ounded Rectangle 10"/>
          <p:cNvSpPr/>
          <p:nvPr/>
        </p:nvSpPr>
        <p:spPr>
          <a:xfrm>
            <a:off x="179512" y="548680"/>
            <a:ext cx="1224136" cy="1224136"/>
          </a:xfrm>
          <a:prstGeom prst="roundRect">
            <a:avLst>
              <a:gd name="adj" fmla="val 21781"/>
            </a:avLst>
          </a:prstGeom>
          <a:solidFill>
            <a:schemeClr val="accent2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x1</a:t>
            </a:r>
            <a:endParaRPr lang="en-US" sz="6000" dirty="0"/>
          </a:p>
        </p:txBody>
      </p:sp>
      <p:sp>
        <p:nvSpPr>
          <p:cNvPr id="7" name="Rounded Rectangle 44"/>
          <p:cNvSpPr/>
          <p:nvPr/>
        </p:nvSpPr>
        <p:spPr>
          <a:xfrm>
            <a:off x="7668344" y="548680"/>
            <a:ext cx="1224136" cy="1224136"/>
          </a:xfrm>
          <a:prstGeom prst="roundRect">
            <a:avLst>
              <a:gd name="adj" fmla="val 21781"/>
            </a:avLst>
          </a:prstGeom>
          <a:solidFill>
            <a:schemeClr val="accent2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x1</a:t>
            </a:r>
            <a:endParaRPr lang="en-US" sz="6000" dirty="0"/>
          </a:p>
        </p:txBody>
      </p:sp>
      <p:grpSp>
        <p:nvGrpSpPr>
          <p:cNvPr id="219" name="Группа 218"/>
          <p:cNvGrpSpPr/>
          <p:nvPr/>
        </p:nvGrpSpPr>
        <p:grpSpPr>
          <a:xfrm>
            <a:off x="1646593" y="6074131"/>
            <a:ext cx="2637375" cy="523221"/>
            <a:chOff x="1646593" y="5642083"/>
            <a:chExt cx="2637375" cy="523221"/>
          </a:xfrm>
        </p:grpSpPr>
        <p:sp>
          <p:nvSpPr>
            <p:cNvPr id="121" name="Прямоугольник 120"/>
            <p:cNvSpPr/>
            <p:nvPr/>
          </p:nvSpPr>
          <p:spPr>
            <a:xfrm>
              <a:off x="1646593" y="5649050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789490" y="5642083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5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Oval 99"/>
            <p:cNvSpPr/>
            <p:nvPr/>
          </p:nvSpPr>
          <p:spPr>
            <a:xfrm>
              <a:off x="3203848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00"/>
            <p:cNvSpPr/>
            <p:nvPr/>
          </p:nvSpPr>
          <p:spPr>
            <a:xfrm>
              <a:off x="3563888" y="5824606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01"/>
            <p:cNvSpPr/>
            <p:nvPr/>
          </p:nvSpPr>
          <p:spPr>
            <a:xfrm>
              <a:off x="3851920" y="5845732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02"/>
            <p:cNvSpPr/>
            <p:nvPr/>
          </p:nvSpPr>
          <p:spPr>
            <a:xfrm>
              <a:off x="2483768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03"/>
            <p:cNvSpPr/>
            <p:nvPr/>
          </p:nvSpPr>
          <p:spPr>
            <a:xfrm>
              <a:off x="2195736" y="5824606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04"/>
            <p:cNvSpPr/>
            <p:nvPr/>
          </p:nvSpPr>
          <p:spPr>
            <a:xfrm>
              <a:off x="1979712" y="5845732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Группа 217"/>
          <p:cNvGrpSpPr/>
          <p:nvPr/>
        </p:nvGrpSpPr>
        <p:grpSpPr>
          <a:xfrm>
            <a:off x="1646593" y="5426059"/>
            <a:ext cx="2637375" cy="523221"/>
            <a:chOff x="1646593" y="4994011"/>
            <a:chExt cx="2637375" cy="523221"/>
          </a:xfrm>
        </p:grpSpPr>
        <p:sp>
          <p:nvSpPr>
            <p:cNvPr id="119" name="Прямоугольник 118"/>
            <p:cNvSpPr/>
            <p:nvPr/>
          </p:nvSpPr>
          <p:spPr>
            <a:xfrm>
              <a:off x="1646593" y="5000978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789490" y="4994011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4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23" name="Oval 99"/>
            <p:cNvSpPr/>
            <p:nvPr/>
          </p:nvSpPr>
          <p:spPr>
            <a:xfrm>
              <a:off x="3203848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100"/>
            <p:cNvSpPr/>
            <p:nvPr/>
          </p:nvSpPr>
          <p:spPr>
            <a:xfrm>
              <a:off x="3563888" y="5176534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101"/>
            <p:cNvSpPr/>
            <p:nvPr/>
          </p:nvSpPr>
          <p:spPr>
            <a:xfrm>
              <a:off x="3851920" y="5197660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02"/>
            <p:cNvSpPr/>
            <p:nvPr/>
          </p:nvSpPr>
          <p:spPr>
            <a:xfrm>
              <a:off x="2483768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103"/>
            <p:cNvSpPr/>
            <p:nvPr/>
          </p:nvSpPr>
          <p:spPr>
            <a:xfrm>
              <a:off x="2195736" y="5176534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04"/>
            <p:cNvSpPr/>
            <p:nvPr/>
          </p:nvSpPr>
          <p:spPr>
            <a:xfrm>
              <a:off x="1979712" y="5197660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Группа 215"/>
          <p:cNvGrpSpPr/>
          <p:nvPr/>
        </p:nvGrpSpPr>
        <p:grpSpPr>
          <a:xfrm>
            <a:off x="1646593" y="4777988"/>
            <a:ext cx="2637375" cy="523220"/>
            <a:chOff x="1646593" y="4345940"/>
            <a:chExt cx="2637375" cy="523220"/>
          </a:xfrm>
        </p:grpSpPr>
        <p:sp>
          <p:nvSpPr>
            <p:cNvPr id="120" name="Прямоугольник 119"/>
            <p:cNvSpPr/>
            <p:nvPr/>
          </p:nvSpPr>
          <p:spPr>
            <a:xfrm>
              <a:off x="1646593" y="4352906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789906" y="4345940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3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30" name="Oval 99"/>
            <p:cNvSpPr/>
            <p:nvPr/>
          </p:nvSpPr>
          <p:spPr>
            <a:xfrm>
              <a:off x="3203848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100"/>
            <p:cNvSpPr/>
            <p:nvPr/>
          </p:nvSpPr>
          <p:spPr>
            <a:xfrm>
              <a:off x="3563888" y="4528462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101"/>
            <p:cNvSpPr/>
            <p:nvPr/>
          </p:nvSpPr>
          <p:spPr>
            <a:xfrm>
              <a:off x="3851920" y="4549588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02"/>
            <p:cNvSpPr/>
            <p:nvPr/>
          </p:nvSpPr>
          <p:spPr>
            <a:xfrm>
              <a:off x="2483768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03"/>
            <p:cNvSpPr/>
            <p:nvPr/>
          </p:nvSpPr>
          <p:spPr>
            <a:xfrm>
              <a:off x="2195736" y="4528462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104"/>
            <p:cNvSpPr/>
            <p:nvPr/>
          </p:nvSpPr>
          <p:spPr>
            <a:xfrm>
              <a:off x="1979712" y="4549588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Группа 214"/>
          <p:cNvGrpSpPr/>
          <p:nvPr/>
        </p:nvGrpSpPr>
        <p:grpSpPr>
          <a:xfrm>
            <a:off x="1646593" y="4129915"/>
            <a:ext cx="2637375" cy="523221"/>
            <a:chOff x="1646593" y="3697867"/>
            <a:chExt cx="2637375" cy="523221"/>
          </a:xfrm>
        </p:grpSpPr>
        <p:sp>
          <p:nvSpPr>
            <p:cNvPr id="37" name="Oval 99"/>
            <p:cNvSpPr/>
            <p:nvPr/>
          </p:nvSpPr>
          <p:spPr>
            <a:xfrm>
              <a:off x="3203848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00"/>
            <p:cNvSpPr/>
            <p:nvPr/>
          </p:nvSpPr>
          <p:spPr>
            <a:xfrm>
              <a:off x="3563888" y="3880390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101"/>
            <p:cNvSpPr/>
            <p:nvPr/>
          </p:nvSpPr>
          <p:spPr>
            <a:xfrm>
              <a:off x="3851920" y="3901516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102"/>
            <p:cNvSpPr/>
            <p:nvPr/>
          </p:nvSpPr>
          <p:spPr>
            <a:xfrm>
              <a:off x="2483768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103"/>
            <p:cNvSpPr/>
            <p:nvPr/>
          </p:nvSpPr>
          <p:spPr>
            <a:xfrm>
              <a:off x="2195736" y="3880390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104"/>
            <p:cNvSpPr/>
            <p:nvPr/>
          </p:nvSpPr>
          <p:spPr>
            <a:xfrm>
              <a:off x="1979712" y="3901516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Прямоугольник 117"/>
            <p:cNvSpPr/>
            <p:nvPr/>
          </p:nvSpPr>
          <p:spPr>
            <a:xfrm>
              <a:off x="1646593" y="3704834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2789906" y="3697867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2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30" name="Oval 99"/>
            <p:cNvSpPr/>
            <p:nvPr/>
          </p:nvSpPr>
          <p:spPr>
            <a:xfrm>
              <a:off x="3203848" y="3861048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00"/>
            <p:cNvSpPr/>
            <p:nvPr/>
          </p:nvSpPr>
          <p:spPr>
            <a:xfrm>
              <a:off x="3563888" y="3886489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01"/>
            <p:cNvSpPr/>
            <p:nvPr/>
          </p:nvSpPr>
          <p:spPr>
            <a:xfrm>
              <a:off x="3851920" y="3907615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02"/>
            <p:cNvSpPr/>
            <p:nvPr/>
          </p:nvSpPr>
          <p:spPr>
            <a:xfrm>
              <a:off x="2483768" y="3861048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03"/>
            <p:cNvSpPr/>
            <p:nvPr/>
          </p:nvSpPr>
          <p:spPr>
            <a:xfrm>
              <a:off x="2195736" y="3886489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04"/>
            <p:cNvSpPr/>
            <p:nvPr/>
          </p:nvSpPr>
          <p:spPr>
            <a:xfrm>
              <a:off x="1979712" y="3907615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ounded Rectangle 62"/>
          <p:cNvSpPr/>
          <p:nvPr/>
        </p:nvSpPr>
        <p:spPr>
          <a:xfrm>
            <a:off x="1637960" y="4117540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tx1"/>
              </a:gs>
              <a:gs pos="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Сосисы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136" name="Rounded Rectangle 62"/>
          <p:cNvSpPr/>
          <p:nvPr/>
        </p:nvSpPr>
        <p:spPr>
          <a:xfrm>
            <a:off x="1638142" y="4797152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   </a:t>
            </a:r>
            <a:r>
              <a:rPr lang="ru-RU" sz="2500" dirty="0" err="1" smtClean="0">
                <a:latin typeface="Helvetica CY"/>
                <a:cs typeface="Helvetica CY"/>
              </a:rPr>
              <a:t>Кефирчик</a:t>
            </a:r>
            <a:r>
              <a:rPr lang="en-US" sz="2500" dirty="0" smtClean="0">
                <a:latin typeface="Helvetica CY"/>
                <a:cs typeface="Helvetica CY"/>
              </a:rPr>
              <a:t>	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138" name="Rounded Rectangle 62"/>
          <p:cNvSpPr/>
          <p:nvPr/>
        </p:nvSpPr>
        <p:spPr>
          <a:xfrm>
            <a:off x="1637960" y="5413684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Пельмени</a:t>
            </a:r>
            <a:endParaRPr lang="en-US" sz="2500" dirty="0">
              <a:latin typeface="Helvetica CY"/>
              <a:cs typeface="Helvetica CY"/>
            </a:endParaRPr>
          </a:p>
        </p:txBody>
      </p:sp>
      <p:grpSp>
        <p:nvGrpSpPr>
          <p:cNvPr id="213" name="Группа 212"/>
          <p:cNvGrpSpPr/>
          <p:nvPr/>
        </p:nvGrpSpPr>
        <p:grpSpPr>
          <a:xfrm>
            <a:off x="1646593" y="3481844"/>
            <a:ext cx="2637375" cy="523220"/>
            <a:chOff x="1646593" y="3049796"/>
            <a:chExt cx="2637375" cy="523220"/>
          </a:xfrm>
        </p:grpSpPr>
        <p:sp>
          <p:nvSpPr>
            <p:cNvPr id="117" name="Прямоугольник 116"/>
            <p:cNvSpPr/>
            <p:nvPr/>
          </p:nvSpPr>
          <p:spPr>
            <a:xfrm>
              <a:off x="1646593" y="3056762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785260" y="3049796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1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44" name="Oval 99"/>
            <p:cNvSpPr/>
            <p:nvPr/>
          </p:nvSpPr>
          <p:spPr>
            <a:xfrm>
              <a:off x="320384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100"/>
            <p:cNvSpPr/>
            <p:nvPr/>
          </p:nvSpPr>
          <p:spPr>
            <a:xfrm>
              <a:off x="3563888" y="3232318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101"/>
            <p:cNvSpPr/>
            <p:nvPr/>
          </p:nvSpPr>
          <p:spPr>
            <a:xfrm>
              <a:off x="3851920" y="3253444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102"/>
            <p:cNvSpPr/>
            <p:nvPr/>
          </p:nvSpPr>
          <p:spPr>
            <a:xfrm>
              <a:off x="248376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103"/>
            <p:cNvSpPr/>
            <p:nvPr/>
          </p:nvSpPr>
          <p:spPr>
            <a:xfrm>
              <a:off x="2195736" y="3232318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104"/>
            <p:cNvSpPr/>
            <p:nvPr/>
          </p:nvSpPr>
          <p:spPr>
            <a:xfrm>
              <a:off x="1979712" y="3253444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02"/>
            <p:cNvSpPr/>
            <p:nvPr/>
          </p:nvSpPr>
          <p:spPr>
            <a:xfrm>
              <a:off x="320384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Группа 221"/>
          <p:cNvGrpSpPr/>
          <p:nvPr/>
        </p:nvGrpSpPr>
        <p:grpSpPr>
          <a:xfrm>
            <a:off x="4742937" y="3481844"/>
            <a:ext cx="2637375" cy="523220"/>
            <a:chOff x="4742937" y="3049796"/>
            <a:chExt cx="2637375" cy="523220"/>
          </a:xfrm>
        </p:grpSpPr>
        <p:sp>
          <p:nvSpPr>
            <p:cNvPr id="153" name="Прямоугольник 152"/>
            <p:cNvSpPr/>
            <p:nvPr/>
          </p:nvSpPr>
          <p:spPr>
            <a:xfrm>
              <a:off x="4742937" y="3056762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881604" y="3049796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1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55" name="Oval 99"/>
            <p:cNvSpPr/>
            <p:nvPr/>
          </p:nvSpPr>
          <p:spPr>
            <a:xfrm>
              <a:off x="6300192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00"/>
            <p:cNvSpPr/>
            <p:nvPr/>
          </p:nvSpPr>
          <p:spPr>
            <a:xfrm>
              <a:off x="6660232" y="3232318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01"/>
            <p:cNvSpPr/>
            <p:nvPr/>
          </p:nvSpPr>
          <p:spPr>
            <a:xfrm>
              <a:off x="6948264" y="3253444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02"/>
            <p:cNvSpPr/>
            <p:nvPr/>
          </p:nvSpPr>
          <p:spPr>
            <a:xfrm>
              <a:off x="5580112" y="3206877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03"/>
            <p:cNvSpPr/>
            <p:nvPr/>
          </p:nvSpPr>
          <p:spPr>
            <a:xfrm>
              <a:off x="5292080" y="3232318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04"/>
            <p:cNvSpPr/>
            <p:nvPr/>
          </p:nvSpPr>
          <p:spPr>
            <a:xfrm>
              <a:off x="5076056" y="3253444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02"/>
            <p:cNvSpPr/>
            <p:nvPr/>
          </p:nvSpPr>
          <p:spPr>
            <a:xfrm>
              <a:off x="6300192" y="3206877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3" name="Группа 222"/>
          <p:cNvGrpSpPr/>
          <p:nvPr/>
        </p:nvGrpSpPr>
        <p:grpSpPr>
          <a:xfrm>
            <a:off x="4742937" y="4129916"/>
            <a:ext cx="2637375" cy="523220"/>
            <a:chOff x="4742937" y="3697868"/>
            <a:chExt cx="2637375" cy="523220"/>
          </a:xfrm>
        </p:grpSpPr>
        <p:sp>
          <p:nvSpPr>
            <p:cNvPr id="162" name="Прямоугольник 161"/>
            <p:cNvSpPr/>
            <p:nvPr/>
          </p:nvSpPr>
          <p:spPr>
            <a:xfrm>
              <a:off x="4742937" y="3704834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881604" y="3697868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2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64" name="Oval 99"/>
            <p:cNvSpPr/>
            <p:nvPr/>
          </p:nvSpPr>
          <p:spPr>
            <a:xfrm>
              <a:off x="6300192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00"/>
            <p:cNvSpPr/>
            <p:nvPr/>
          </p:nvSpPr>
          <p:spPr>
            <a:xfrm>
              <a:off x="6660232" y="3880390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01"/>
            <p:cNvSpPr/>
            <p:nvPr/>
          </p:nvSpPr>
          <p:spPr>
            <a:xfrm>
              <a:off x="6948264" y="3901516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02"/>
            <p:cNvSpPr/>
            <p:nvPr/>
          </p:nvSpPr>
          <p:spPr>
            <a:xfrm>
              <a:off x="5580112" y="3854949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03"/>
            <p:cNvSpPr/>
            <p:nvPr/>
          </p:nvSpPr>
          <p:spPr>
            <a:xfrm>
              <a:off x="5292080" y="3880390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04"/>
            <p:cNvSpPr/>
            <p:nvPr/>
          </p:nvSpPr>
          <p:spPr>
            <a:xfrm>
              <a:off x="5076056" y="3901516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02"/>
            <p:cNvSpPr/>
            <p:nvPr/>
          </p:nvSpPr>
          <p:spPr>
            <a:xfrm>
              <a:off x="6300192" y="3854949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4" name="Группа 223"/>
          <p:cNvGrpSpPr/>
          <p:nvPr/>
        </p:nvGrpSpPr>
        <p:grpSpPr>
          <a:xfrm>
            <a:off x="4742937" y="4777988"/>
            <a:ext cx="2637375" cy="523220"/>
            <a:chOff x="4742937" y="4345940"/>
            <a:chExt cx="2637375" cy="523220"/>
          </a:xfrm>
        </p:grpSpPr>
        <p:sp>
          <p:nvSpPr>
            <p:cNvPr id="171" name="Прямоугольник 170"/>
            <p:cNvSpPr/>
            <p:nvPr/>
          </p:nvSpPr>
          <p:spPr>
            <a:xfrm>
              <a:off x="4742937" y="4352906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881604" y="4345940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3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73" name="Oval 99"/>
            <p:cNvSpPr/>
            <p:nvPr/>
          </p:nvSpPr>
          <p:spPr>
            <a:xfrm>
              <a:off x="6300192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00"/>
            <p:cNvSpPr/>
            <p:nvPr/>
          </p:nvSpPr>
          <p:spPr>
            <a:xfrm>
              <a:off x="6660232" y="4528462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01"/>
            <p:cNvSpPr/>
            <p:nvPr/>
          </p:nvSpPr>
          <p:spPr>
            <a:xfrm>
              <a:off x="6948264" y="4549588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02"/>
            <p:cNvSpPr/>
            <p:nvPr/>
          </p:nvSpPr>
          <p:spPr>
            <a:xfrm>
              <a:off x="5580112" y="4503021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03"/>
            <p:cNvSpPr/>
            <p:nvPr/>
          </p:nvSpPr>
          <p:spPr>
            <a:xfrm>
              <a:off x="5292080" y="4528462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04"/>
            <p:cNvSpPr/>
            <p:nvPr/>
          </p:nvSpPr>
          <p:spPr>
            <a:xfrm>
              <a:off x="5076056" y="4549588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02"/>
            <p:cNvSpPr/>
            <p:nvPr/>
          </p:nvSpPr>
          <p:spPr>
            <a:xfrm>
              <a:off x="6300192" y="4503021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Группа 224"/>
          <p:cNvGrpSpPr/>
          <p:nvPr/>
        </p:nvGrpSpPr>
        <p:grpSpPr>
          <a:xfrm>
            <a:off x="4742937" y="5426060"/>
            <a:ext cx="2637375" cy="523220"/>
            <a:chOff x="4742937" y="4994012"/>
            <a:chExt cx="2637375" cy="523220"/>
          </a:xfrm>
        </p:grpSpPr>
        <p:sp>
          <p:nvSpPr>
            <p:cNvPr id="180" name="Прямоугольник 179"/>
            <p:cNvSpPr/>
            <p:nvPr/>
          </p:nvSpPr>
          <p:spPr>
            <a:xfrm>
              <a:off x="4742937" y="5000978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881604" y="4994012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4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82" name="Oval 99"/>
            <p:cNvSpPr/>
            <p:nvPr/>
          </p:nvSpPr>
          <p:spPr>
            <a:xfrm>
              <a:off x="6300192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00"/>
            <p:cNvSpPr/>
            <p:nvPr/>
          </p:nvSpPr>
          <p:spPr>
            <a:xfrm>
              <a:off x="6660232" y="5176534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01"/>
            <p:cNvSpPr/>
            <p:nvPr/>
          </p:nvSpPr>
          <p:spPr>
            <a:xfrm>
              <a:off x="6948264" y="5197660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02"/>
            <p:cNvSpPr/>
            <p:nvPr/>
          </p:nvSpPr>
          <p:spPr>
            <a:xfrm>
              <a:off x="5580112" y="5151093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03"/>
            <p:cNvSpPr/>
            <p:nvPr/>
          </p:nvSpPr>
          <p:spPr>
            <a:xfrm>
              <a:off x="5292080" y="5176534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04"/>
            <p:cNvSpPr/>
            <p:nvPr/>
          </p:nvSpPr>
          <p:spPr>
            <a:xfrm>
              <a:off x="5076056" y="5197660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02"/>
            <p:cNvSpPr/>
            <p:nvPr/>
          </p:nvSpPr>
          <p:spPr>
            <a:xfrm>
              <a:off x="6300192" y="5151093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6" name="Группа 225"/>
          <p:cNvGrpSpPr/>
          <p:nvPr/>
        </p:nvGrpSpPr>
        <p:grpSpPr>
          <a:xfrm>
            <a:off x="4742937" y="6074132"/>
            <a:ext cx="2637375" cy="523220"/>
            <a:chOff x="4742937" y="5642084"/>
            <a:chExt cx="2637375" cy="523220"/>
          </a:xfrm>
        </p:grpSpPr>
        <p:sp>
          <p:nvSpPr>
            <p:cNvPr id="189" name="Прямоугольник 188"/>
            <p:cNvSpPr/>
            <p:nvPr/>
          </p:nvSpPr>
          <p:spPr>
            <a:xfrm>
              <a:off x="4742937" y="5649050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881604" y="5642084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5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91" name="Oval 99"/>
            <p:cNvSpPr/>
            <p:nvPr/>
          </p:nvSpPr>
          <p:spPr>
            <a:xfrm>
              <a:off x="6300192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00"/>
            <p:cNvSpPr/>
            <p:nvPr/>
          </p:nvSpPr>
          <p:spPr>
            <a:xfrm>
              <a:off x="6660232" y="5824606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01"/>
            <p:cNvSpPr/>
            <p:nvPr/>
          </p:nvSpPr>
          <p:spPr>
            <a:xfrm>
              <a:off x="6948264" y="5845732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02"/>
            <p:cNvSpPr/>
            <p:nvPr/>
          </p:nvSpPr>
          <p:spPr>
            <a:xfrm>
              <a:off x="5580112" y="5799165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03"/>
            <p:cNvSpPr/>
            <p:nvPr/>
          </p:nvSpPr>
          <p:spPr>
            <a:xfrm>
              <a:off x="5292080" y="5824606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04"/>
            <p:cNvSpPr/>
            <p:nvPr/>
          </p:nvSpPr>
          <p:spPr>
            <a:xfrm>
              <a:off x="5076056" y="5845732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02"/>
            <p:cNvSpPr/>
            <p:nvPr/>
          </p:nvSpPr>
          <p:spPr>
            <a:xfrm>
              <a:off x="6300192" y="5799165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Rounded Rectangle 62"/>
          <p:cNvSpPr/>
          <p:nvPr/>
        </p:nvSpPr>
        <p:spPr>
          <a:xfrm>
            <a:off x="4734304" y="4117540"/>
            <a:ext cx="2664296" cy="5355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chemeClr val="tx1"/>
              </a:gs>
              <a:gs pos="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Нарезку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116" name="Rounded Rectangle 62"/>
          <p:cNvSpPr/>
          <p:nvPr/>
        </p:nvSpPr>
        <p:spPr>
          <a:xfrm>
            <a:off x="1637960" y="3469468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BE4AE"/>
              </a:gs>
              <a:gs pos="24655">
                <a:srgbClr val="C29935"/>
              </a:gs>
              <a:gs pos="10000">
                <a:srgbClr val="BD922A"/>
              </a:gs>
              <a:gs pos="21001">
                <a:srgbClr val="BD922A"/>
              </a:gs>
              <a:gs pos="40000">
                <a:srgbClr val="FBE4AE"/>
              </a:gs>
              <a:gs pos="89000">
                <a:srgbClr val="BD922A"/>
              </a:gs>
              <a:gs pos="100000">
                <a:srgbClr val="FAE3B7"/>
              </a:gs>
            </a:gsLst>
            <a:lin ang="5400000" scaled="0"/>
            <a:tileRect/>
          </a:gra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solidFill>
                  <a:schemeClr val="tx1"/>
                </a:solidFill>
                <a:latin typeface="Helvetica CY"/>
                <a:cs typeface="Helvetica CY"/>
              </a:rPr>
              <a:t>Колбаски</a:t>
            </a:r>
            <a:endParaRPr lang="en-US" sz="2500" dirty="0">
              <a:solidFill>
                <a:schemeClr val="tx1"/>
              </a:solidFill>
              <a:latin typeface="Helvetica CY"/>
              <a:cs typeface="Helvetica CY"/>
            </a:endParaRPr>
          </a:p>
        </p:txBody>
      </p:sp>
      <p:sp>
        <p:nvSpPr>
          <p:cNvPr id="208" name="Rounded Rectangle 62"/>
          <p:cNvSpPr/>
          <p:nvPr/>
        </p:nvSpPr>
        <p:spPr>
          <a:xfrm>
            <a:off x="4734304" y="4784954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BE4AE"/>
              </a:gs>
              <a:gs pos="24655">
                <a:srgbClr val="C29935"/>
              </a:gs>
              <a:gs pos="10000">
                <a:srgbClr val="BD922A"/>
              </a:gs>
              <a:gs pos="21001">
                <a:srgbClr val="BD922A"/>
              </a:gs>
              <a:gs pos="40000">
                <a:srgbClr val="FBE4AE"/>
              </a:gs>
              <a:gs pos="89000">
                <a:srgbClr val="BD922A"/>
              </a:gs>
              <a:gs pos="100000">
                <a:srgbClr val="FAE3B7"/>
              </a:gs>
            </a:gsLst>
            <a:lin ang="5400000" scaled="0"/>
            <a:tileRect/>
          </a:gra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solidFill>
                  <a:schemeClr val="tx1"/>
                </a:solidFill>
                <a:latin typeface="Helvetica CY"/>
                <a:cs typeface="Helvetica CY"/>
              </a:rPr>
              <a:t>Мясо</a:t>
            </a:r>
            <a:endParaRPr lang="en-US" sz="2500" dirty="0">
              <a:solidFill>
                <a:schemeClr val="tx1"/>
              </a:solidFill>
              <a:latin typeface="Helvetica CY"/>
              <a:cs typeface="Helvetica CY"/>
            </a:endParaRPr>
          </a:p>
        </p:txBody>
      </p:sp>
      <p:sp>
        <p:nvSpPr>
          <p:cNvPr id="220" name="Rounded Rectangle 62"/>
          <p:cNvSpPr/>
          <p:nvPr/>
        </p:nvSpPr>
        <p:spPr>
          <a:xfrm>
            <a:off x="4734304" y="5413684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Йогурт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221" name="Rounded Rectangle 62"/>
          <p:cNvSpPr/>
          <p:nvPr/>
        </p:nvSpPr>
        <p:spPr>
          <a:xfrm>
            <a:off x="4734304" y="6061756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Helvetica CY"/>
                <a:cs typeface="Helvetica CY"/>
              </a:rPr>
              <a:t>Крабовые палки</a:t>
            </a:r>
            <a:endParaRPr lang="en-US" dirty="0">
              <a:latin typeface="Helvetica CY"/>
              <a:cs typeface="Helvetica CY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1979712" y="764704"/>
            <a:ext cx="5256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Чт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 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</a:t>
            </a:r>
            <a:r>
              <a:rPr lang="en-US" sz="28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ep</a:t>
            </a:r>
            <a:r>
              <a:rPr lang="ru-RU" sz="28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вым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д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л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м 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cx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ru-RU" sz="28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тит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в 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xo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л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</a:t>
            </a:r>
            <a:r>
              <a:rPr lang="ru-RU" sz="28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дильник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 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г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л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</a:t>
            </a:r>
            <a:r>
              <a:rPr lang="ru-RU" sz="28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дный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м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ж?</a:t>
            </a:r>
            <a:endParaRPr lang="ru-RU" sz="28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3" t="-1" r="12121" b="53087"/>
          <a:stretch/>
        </p:blipFill>
        <p:spPr>
          <a:xfrm flipH="1">
            <a:off x="2264912" y="1962827"/>
            <a:ext cx="1383505" cy="1388616"/>
          </a:xfrm>
          <a:prstGeom prst="ellipse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5" t="8059" b="50451"/>
          <a:stretch/>
        </p:blipFill>
        <p:spPr>
          <a:xfrm>
            <a:off x="5280036" y="1962065"/>
            <a:ext cx="1390755" cy="1394927"/>
          </a:xfrm>
          <a:prstGeom prst="ellipse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46" name="Rounded Rectangle 62"/>
          <p:cNvSpPr/>
          <p:nvPr/>
        </p:nvSpPr>
        <p:spPr>
          <a:xfrm>
            <a:off x="4744917" y="3467645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BE4AE"/>
              </a:gs>
              <a:gs pos="24655">
                <a:srgbClr val="C29935"/>
              </a:gs>
              <a:gs pos="10000">
                <a:srgbClr val="BD922A"/>
              </a:gs>
              <a:gs pos="21001">
                <a:srgbClr val="BD922A"/>
              </a:gs>
              <a:gs pos="40000">
                <a:srgbClr val="FBE4AE"/>
              </a:gs>
              <a:gs pos="89000">
                <a:srgbClr val="BD922A"/>
              </a:gs>
              <a:gs pos="100000">
                <a:srgbClr val="FAE3B7"/>
              </a:gs>
            </a:gsLst>
            <a:lin ang="5400000" scaled="0"/>
            <a:tileRect/>
          </a:gra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solidFill>
                  <a:schemeClr val="tx1"/>
                </a:solidFill>
                <a:latin typeface="Helvetica CY"/>
                <a:cs typeface="Helvetica CY"/>
              </a:rPr>
              <a:t>Колбасу</a:t>
            </a:r>
            <a:endParaRPr lang="en-US" sz="2500" dirty="0">
              <a:solidFill>
                <a:schemeClr val="tx1"/>
              </a:solidFill>
              <a:latin typeface="Helvetica CY"/>
              <a:cs typeface="Helvetica CY"/>
            </a:endParaRPr>
          </a:p>
        </p:txBody>
      </p:sp>
      <p:sp>
        <p:nvSpPr>
          <p:cNvPr id="147" name="Rounded Rectangle 62"/>
          <p:cNvSpPr/>
          <p:nvPr/>
        </p:nvSpPr>
        <p:spPr>
          <a:xfrm>
            <a:off x="1646593" y="6061756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BE4AE"/>
              </a:gs>
              <a:gs pos="24655">
                <a:srgbClr val="C29935"/>
              </a:gs>
              <a:gs pos="10000">
                <a:srgbClr val="BD922A"/>
              </a:gs>
              <a:gs pos="21001">
                <a:srgbClr val="BD922A"/>
              </a:gs>
              <a:gs pos="40000">
                <a:srgbClr val="FBE4AE"/>
              </a:gs>
              <a:gs pos="89000">
                <a:srgbClr val="BD922A"/>
              </a:gs>
              <a:gs pos="100000">
                <a:srgbClr val="FAE3B7"/>
              </a:gs>
            </a:gsLst>
            <a:lin ang="5400000" scaled="0"/>
            <a:tileRect/>
          </a:gra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solidFill>
                  <a:schemeClr val="tx1"/>
                </a:solidFill>
                <a:latin typeface="Helvetica CY"/>
                <a:cs typeface="Helvetica CY"/>
              </a:rPr>
              <a:t>Мясо</a:t>
            </a:r>
            <a:endParaRPr lang="en-US" sz="2500" dirty="0">
              <a:solidFill>
                <a:schemeClr val="tx1"/>
              </a:solidFill>
              <a:latin typeface="Helvetica CY"/>
              <a:cs typeface="Helvetica CY"/>
            </a:endParaRPr>
          </a:p>
        </p:txBody>
      </p:sp>
      <p:sp>
        <p:nvSpPr>
          <p:cNvPr id="148" name="Rounded Rectangle 55"/>
          <p:cNvSpPr/>
          <p:nvPr/>
        </p:nvSpPr>
        <p:spPr>
          <a:xfrm>
            <a:off x="464271" y="3209703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50" name="Rounded Rectangle 56"/>
          <p:cNvSpPr/>
          <p:nvPr/>
        </p:nvSpPr>
        <p:spPr>
          <a:xfrm>
            <a:off x="467544" y="4077072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51" name="Rounded Rectangle 57"/>
          <p:cNvSpPr/>
          <p:nvPr/>
        </p:nvSpPr>
        <p:spPr>
          <a:xfrm>
            <a:off x="467544" y="4941168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52" name="Rounded Rectangle 58"/>
          <p:cNvSpPr/>
          <p:nvPr/>
        </p:nvSpPr>
        <p:spPr>
          <a:xfrm>
            <a:off x="8018565" y="3209703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98" name="Rounded Rectangle 59"/>
          <p:cNvSpPr/>
          <p:nvPr/>
        </p:nvSpPr>
        <p:spPr>
          <a:xfrm>
            <a:off x="8021838" y="4077072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200" name="Rounded Rectangle 60"/>
          <p:cNvSpPr/>
          <p:nvPr/>
        </p:nvSpPr>
        <p:spPr>
          <a:xfrm>
            <a:off x="8021838" y="4941168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grpSp>
        <p:nvGrpSpPr>
          <p:cNvPr id="201" name="Группа 200"/>
          <p:cNvGrpSpPr/>
          <p:nvPr/>
        </p:nvGrpSpPr>
        <p:grpSpPr>
          <a:xfrm>
            <a:off x="460998" y="3155995"/>
            <a:ext cx="654618" cy="769441"/>
            <a:chOff x="467544" y="3083987"/>
            <a:chExt cx="654618" cy="769441"/>
          </a:xfrm>
        </p:grpSpPr>
        <p:sp>
          <p:nvSpPr>
            <p:cNvPr id="203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05" name="Группа 204"/>
          <p:cNvGrpSpPr/>
          <p:nvPr/>
        </p:nvGrpSpPr>
        <p:grpSpPr>
          <a:xfrm>
            <a:off x="460998" y="4027711"/>
            <a:ext cx="654618" cy="769441"/>
            <a:chOff x="467544" y="3083987"/>
            <a:chExt cx="654618" cy="769441"/>
          </a:xfrm>
        </p:grpSpPr>
        <p:sp>
          <p:nvSpPr>
            <p:cNvPr id="206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09" name="Группа 208"/>
          <p:cNvGrpSpPr/>
          <p:nvPr/>
        </p:nvGrpSpPr>
        <p:grpSpPr>
          <a:xfrm>
            <a:off x="460998" y="4891807"/>
            <a:ext cx="654618" cy="769441"/>
            <a:chOff x="467544" y="3083987"/>
            <a:chExt cx="654618" cy="769441"/>
          </a:xfrm>
        </p:grpSpPr>
        <p:sp>
          <p:nvSpPr>
            <p:cNvPr id="210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12" name="Группа 211"/>
          <p:cNvGrpSpPr/>
          <p:nvPr/>
        </p:nvGrpSpPr>
        <p:grpSpPr>
          <a:xfrm>
            <a:off x="8022179" y="3155225"/>
            <a:ext cx="654618" cy="769441"/>
            <a:chOff x="467544" y="3083987"/>
            <a:chExt cx="654618" cy="769441"/>
          </a:xfrm>
        </p:grpSpPr>
        <p:sp>
          <p:nvSpPr>
            <p:cNvPr id="214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30" name="Группа 229"/>
          <p:cNvGrpSpPr/>
          <p:nvPr/>
        </p:nvGrpSpPr>
        <p:grpSpPr>
          <a:xfrm>
            <a:off x="8031998" y="4022382"/>
            <a:ext cx="654618" cy="769441"/>
            <a:chOff x="467544" y="3083987"/>
            <a:chExt cx="654618" cy="769441"/>
          </a:xfrm>
        </p:grpSpPr>
        <p:sp>
          <p:nvSpPr>
            <p:cNvPr id="248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50" name="Группа 249"/>
          <p:cNvGrpSpPr/>
          <p:nvPr/>
        </p:nvGrpSpPr>
        <p:grpSpPr>
          <a:xfrm>
            <a:off x="8031998" y="4885975"/>
            <a:ext cx="654618" cy="769441"/>
            <a:chOff x="467544" y="3083987"/>
            <a:chExt cx="654618" cy="769441"/>
          </a:xfrm>
        </p:grpSpPr>
        <p:sp>
          <p:nvSpPr>
            <p:cNvPr id="251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187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3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5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6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8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3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4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5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6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9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2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8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0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"/>
                  </p:tgtEl>
                </p:cond>
              </p:nextCondLst>
            </p:seq>
          </p:childTnLst>
        </p:cTn>
      </p:par>
    </p:tnLst>
    <p:bldLst>
      <p:bldP spid="128" grpId="0" animBg="1"/>
      <p:bldP spid="136" grpId="0" animBg="1"/>
      <p:bldP spid="138" grpId="0" animBg="1"/>
      <p:bldP spid="199" grpId="0" animBg="1"/>
      <p:bldP spid="116" grpId="0" animBg="1"/>
      <p:bldP spid="208" grpId="0" animBg="1"/>
      <p:bldP spid="220" grpId="0" animBg="1"/>
      <p:bldP spid="221" grpId="0" animBg="1"/>
      <p:bldP spid="146" grpId="0" animBg="1"/>
      <p:bldP spid="1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" y="0"/>
            <a:ext cx="9145016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Группа 201"/>
          <p:cNvGrpSpPr/>
          <p:nvPr/>
        </p:nvGrpSpPr>
        <p:grpSpPr>
          <a:xfrm>
            <a:off x="2771800" y="1556792"/>
            <a:ext cx="3456384" cy="3456384"/>
            <a:chOff x="2871036" y="1287552"/>
            <a:chExt cx="3456384" cy="3456384"/>
          </a:xfrm>
        </p:grpSpPr>
        <p:pic>
          <p:nvPicPr>
            <p:cNvPr id="227" name="Рисунок 6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036" y="1287552"/>
              <a:ext cx="3456384" cy="3456384"/>
            </a:xfrm>
            <a:prstGeom prst="rect">
              <a:avLst/>
            </a:prstGeom>
            <a:effectLst>
              <a:outerShdw blurRad="581025" dist="38100" dir="2700000" algn="tl" rotWithShape="0">
                <a:srgbClr val="000000">
                  <a:alpha val="71000"/>
                </a:srgbClr>
              </a:outerShdw>
            </a:effectLst>
          </p:spPr>
        </p:pic>
        <p:sp>
          <p:nvSpPr>
            <p:cNvPr id="228" name="Прямоугольник 227"/>
            <p:cNvSpPr/>
            <p:nvPr/>
          </p:nvSpPr>
          <p:spPr>
            <a:xfrm>
              <a:off x="2987824" y="3789040"/>
              <a:ext cx="3123416" cy="504056"/>
            </a:xfrm>
            <a:prstGeom prst="rect">
              <a:avLst/>
            </a:prstGeom>
            <a:gradFill flip="none" rotWithShape="1">
              <a:gsLst>
                <a:gs pos="100000">
                  <a:srgbClr val="1306BA"/>
                </a:gs>
                <a:gs pos="0">
                  <a:srgbClr val="0079CC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3371463" y="3769876"/>
              <a:ext cx="27027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ДВОЙНАЯ ИГРА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680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2060"/>
            </a:gs>
            <a:gs pos="0">
              <a:srgbClr val="0089E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Скругленный прямоугольник 226"/>
          <p:cNvSpPr/>
          <p:nvPr/>
        </p:nvSpPr>
        <p:spPr>
          <a:xfrm>
            <a:off x="1646593" y="548680"/>
            <a:ext cx="5805727" cy="15841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ounded Rectangle 10"/>
          <p:cNvSpPr/>
          <p:nvPr/>
        </p:nvSpPr>
        <p:spPr>
          <a:xfrm>
            <a:off x="179512" y="548680"/>
            <a:ext cx="1224136" cy="1224136"/>
          </a:xfrm>
          <a:prstGeom prst="roundRect">
            <a:avLst>
              <a:gd name="adj" fmla="val 21781"/>
            </a:avLst>
          </a:prstGeom>
          <a:solidFill>
            <a:schemeClr val="accent2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x</a:t>
            </a:r>
            <a:r>
              <a:rPr lang="ru-RU" sz="6000" dirty="0" smtClean="0"/>
              <a:t>2</a:t>
            </a:r>
            <a:endParaRPr lang="en-US" sz="6000" dirty="0"/>
          </a:p>
        </p:txBody>
      </p:sp>
      <p:sp>
        <p:nvSpPr>
          <p:cNvPr id="7" name="Rounded Rectangle 44"/>
          <p:cNvSpPr/>
          <p:nvPr/>
        </p:nvSpPr>
        <p:spPr>
          <a:xfrm>
            <a:off x="7668344" y="548680"/>
            <a:ext cx="1224136" cy="1224136"/>
          </a:xfrm>
          <a:prstGeom prst="roundRect">
            <a:avLst>
              <a:gd name="adj" fmla="val 21781"/>
            </a:avLst>
          </a:prstGeom>
          <a:solidFill>
            <a:schemeClr val="accent2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x</a:t>
            </a:r>
            <a:r>
              <a:rPr lang="ru-RU" sz="6000" dirty="0" smtClean="0"/>
              <a:t>2</a:t>
            </a:r>
            <a:endParaRPr lang="en-US" sz="6000" dirty="0"/>
          </a:p>
        </p:txBody>
      </p:sp>
      <p:grpSp>
        <p:nvGrpSpPr>
          <p:cNvPr id="219" name="Группа 218"/>
          <p:cNvGrpSpPr/>
          <p:nvPr/>
        </p:nvGrpSpPr>
        <p:grpSpPr>
          <a:xfrm>
            <a:off x="1646593" y="6074131"/>
            <a:ext cx="2637375" cy="523221"/>
            <a:chOff x="1646593" y="5642083"/>
            <a:chExt cx="2637375" cy="523221"/>
          </a:xfrm>
        </p:grpSpPr>
        <p:sp>
          <p:nvSpPr>
            <p:cNvPr id="121" name="Прямоугольник 120"/>
            <p:cNvSpPr/>
            <p:nvPr/>
          </p:nvSpPr>
          <p:spPr>
            <a:xfrm>
              <a:off x="1646593" y="5649050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789490" y="5642083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5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Oval 99"/>
            <p:cNvSpPr/>
            <p:nvPr/>
          </p:nvSpPr>
          <p:spPr>
            <a:xfrm>
              <a:off x="3203848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00"/>
            <p:cNvSpPr/>
            <p:nvPr/>
          </p:nvSpPr>
          <p:spPr>
            <a:xfrm>
              <a:off x="3563888" y="5824606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01"/>
            <p:cNvSpPr/>
            <p:nvPr/>
          </p:nvSpPr>
          <p:spPr>
            <a:xfrm>
              <a:off x="3851920" y="5845732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02"/>
            <p:cNvSpPr/>
            <p:nvPr/>
          </p:nvSpPr>
          <p:spPr>
            <a:xfrm>
              <a:off x="2483768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03"/>
            <p:cNvSpPr/>
            <p:nvPr/>
          </p:nvSpPr>
          <p:spPr>
            <a:xfrm>
              <a:off x="2195736" y="5824606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04"/>
            <p:cNvSpPr/>
            <p:nvPr/>
          </p:nvSpPr>
          <p:spPr>
            <a:xfrm>
              <a:off x="1979712" y="5845732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Группа 217"/>
          <p:cNvGrpSpPr/>
          <p:nvPr/>
        </p:nvGrpSpPr>
        <p:grpSpPr>
          <a:xfrm>
            <a:off x="1646593" y="5426059"/>
            <a:ext cx="2637375" cy="523221"/>
            <a:chOff x="1646593" y="4994011"/>
            <a:chExt cx="2637375" cy="523221"/>
          </a:xfrm>
        </p:grpSpPr>
        <p:sp>
          <p:nvSpPr>
            <p:cNvPr id="119" name="Прямоугольник 118"/>
            <p:cNvSpPr/>
            <p:nvPr/>
          </p:nvSpPr>
          <p:spPr>
            <a:xfrm>
              <a:off x="1646593" y="5000978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789490" y="4994011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4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23" name="Oval 99"/>
            <p:cNvSpPr/>
            <p:nvPr/>
          </p:nvSpPr>
          <p:spPr>
            <a:xfrm>
              <a:off x="3203848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100"/>
            <p:cNvSpPr/>
            <p:nvPr/>
          </p:nvSpPr>
          <p:spPr>
            <a:xfrm>
              <a:off x="3563888" y="5176534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101"/>
            <p:cNvSpPr/>
            <p:nvPr/>
          </p:nvSpPr>
          <p:spPr>
            <a:xfrm>
              <a:off x="3851920" y="5197660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02"/>
            <p:cNvSpPr/>
            <p:nvPr/>
          </p:nvSpPr>
          <p:spPr>
            <a:xfrm>
              <a:off x="2483768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103"/>
            <p:cNvSpPr/>
            <p:nvPr/>
          </p:nvSpPr>
          <p:spPr>
            <a:xfrm>
              <a:off x="2195736" y="5176534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04"/>
            <p:cNvSpPr/>
            <p:nvPr/>
          </p:nvSpPr>
          <p:spPr>
            <a:xfrm>
              <a:off x="1979712" y="5197660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Группа 215"/>
          <p:cNvGrpSpPr/>
          <p:nvPr/>
        </p:nvGrpSpPr>
        <p:grpSpPr>
          <a:xfrm>
            <a:off x="1646593" y="4777988"/>
            <a:ext cx="2637375" cy="523220"/>
            <a:chOff x="1646593" y="4345940"/>
            <a:chExt cx="2637375" cy="523220"/>
          </a:xfrm>
        </p:grpSpPr>
        <p:sp>
          <p:nvSpPr>
            <p:cNvPr id="120" name="Прямоугольник 119"/>
            <p:cNvSpPr/>
            <p:nvPr/>
          </p:nvSpPr>
          <p:spPr>
            <a:xfrm>
              <a:off x="1646593" y="4352906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789906" y="4345940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3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30" name="Oval 99"/>
            <p:cNvSpPr/>
            <p:nvPr/>
          </p:nvSpPr>
          <p:spPr>
            <a:xfrm>
              <a:off x="3203848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100"/>
            <p:cNvSpPr/>
            <p:nvPr/>
          </p:nvSpPr>
          <p:spPr>
            <a:xfrm>
              <a:off x="3563888" y="4528462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101"/>
            <p:cNvSpPr/>
            <p:nvPr/>
          </p:nvSpPr>
          <p:spPr>
            <a:xfrm>
              <a:off x="3851920" y="4549588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02"/>
            <p:cNvSpPr/>
            <p:nvPr/>
          </p:nvSpPr>
          <p:spPr>
            <a:xfrm>
              <a:off x="2483768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03"/>
            <p:cNvSpPr/>
            <p:nvPr/>
          </p:nvSpPr>
          <p:spPr>
            <a:xfrm>
              <a:off x="2195736" y="4528462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104"/>
            <p:cNvSpPr/>
            <p:nvPr/>
          </p:nvSpPr>
          <p:spPr>
            <a:xfrm>
              <a:off x="1979712" y="4549588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Группа 214"/>
          <p:cNvGrpSpPr/>
          <p:nvPr/>
        </p:nvGrpSpPr>
        <p:grpSpPr>
          <a:xfrm>
            <a:off x="1646593" y="4129915"/>
            <a:ext cx="2637375" cy="523221"/>
            <a:chOff x="1646593" y="3697867"/>
            <a:chExt cx="2637375" cy="523221"/>
          </a:xfrm>
        </p:grpSpPr>
        <p:sp>
          <p:nvSpPr>
            <p:cNvPr id="37" name="Oval 99"/>
            <p:cNvSpPr/>
            <p:nvPr/>
          </p:nvSpPr>
          <p:spPr>
            <a:xfrm>
              <a:off x="3203848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00"/>
            <p:cNvSpPr/>
            <p:nvPr/>
          </p:nvSpPr>
          <p:spPr>
            <a:xfrm>
              <a:off x="3563888" y="3880390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101"/>
            <p:cNvSpPr/>
            <p:nvPr/>
          </p:nvSpPr>
          <p:spPr>
            <a:xfrm>
              <a:off x="3851920" y="3901516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102"/>
            <p:cNvSpPr/>
            <p:nvPr/>
          </p:nvSpPr>
          <p:spPr>
            <a:xfrm>
              <a:off x="2483768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103"/>
            <p:cNvSpPr/>
            <p:nvPr/>
          </p:nvSpPr>
          <p:spPr>
            <a:xfrm>
              <a:off x="2195736" y="3880390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104"/>
            <p:cNvSpPr/>
            <p:nvPr/>
          </p:nvSpPr>
          <p:spPr>
            <a:xfrm>
              <a:off x="1979712" y="3901516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Прямоугольник 117"/>
            <p:cNvSpPr/>
            <p:nvPr/>
          </p:nvSpPr>
          <p:spPr>
            <a:xfrm>
              <a:off x="1646593" y="3704834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2789906" y="3697867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2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30" name="Oval 99"/>
            <p:cNvSpPr/>
            <p:nvPr/>
          </p:nvSpPr>
          <p:spPr>
            <a:xfrm>
              <a:off x="3203848" y="3861048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00"/>
            <p:cNvSpPr/>
            <p:nvPr/>
          </p:nvSpPr>
          <p:spPr>
            <a:xfrm>
              <a:off x="3563888" y="3886489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01"/>
            <p:cNvSpPr/>
            <p:nvPr/>
          </p:nvSpPr>
          <p:spPr>
            <a:xfrm>
              <a:off x="3851920" y="3907615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02"/>
            <p:cNvSpPr/>
            <p:nvPr/>
          </p:nvSpPr>
          <p:spPr>
            <a:xfrm>
              <a:off x="2483768" y="3861048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03"/>
            <p:cNvSpPr/>
            <p:nvPr/>
          </p:nvSpPr>
          <p:spPr>
            <a:xfrm>
              <a:off x="2195736" y="3886489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04"/>
            <p:cNvSpPr/>
            <p:nvPr/>
          </p:nvSpPr>
          <p:spPr>
            <a:xfrm>
              <a:off x="1979712" y="3907615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ounded Rectangle 62"/>
          <p:cNvSpPr/>
          <p:nvPr/>
        </p:nvSpPr>
        <p:spPr>
          <a:xfrm>
            <a:off x="1638142" y="4765612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Маленькая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138" name="Rounded Rectangle 62"/>
          <p:cNvSpPr/>
          <p:nvPr/>
        </p:nvSpPr>
        <p:spPr>
          <a:xfrm>
            <a:off x="1637960" y="5413684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err="1" smtClean="0">
                <a:latin typeface="Helvetica CY"/>
                <a:cs typeface="Helvetica CY"/>
              </a:rPr>
              <a:t>Карсная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140" name="Rounded Rectangle 62"/>
          <p:cNvSpPr/>
          <p:nvPr/>
        </p:nvSpPr>
        <p:spPr>
          <a:xfrm>
            <a:off x="1637960" y="6061756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Для катышков</a:t>
            </a:r>
            <a:endParaRPr lang="en-US" sz="2500" dirty="0">
              <a:latin typeface="Helvetica CY"/>
              <a:cs typeface="Helvetica CY"/>
            </a:endParaRPr>
          </a:p>
        </p:txBody>
      </p:sp>
      <p:grpSp>
        <p:nvGrpSpPr>
          <p:cNvPr id="213" name="Группа 212"/>
          <p:cNvGrpSpPr/>
          <p:nvPr/>
        </p:nvGrpSpPr>
        <p:grpSpPr>
          <a:xfrm>
            <a:off x="1646593" y="3481844"/>
            <a:ext cx="2637375" cy="523220"/>
            <a:chOff x="1646593" y="3049796"/>
            <a:chExt cx="2637375" cy="523220"/>
          </a:xfrm>
        </p:grpSpPr>
        <p:sp>
          <p:nvSpPr>
            <p:cNvPr id="117" name="Прямоугольник 116"/>
            <p:cNvSpPr/>
            <p:nvPr/>
          </p:nvSpPr>
          <p:spPr>
            <a:xfrm>
              <a:off x="1646593" y="3056762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785260" y="3049796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1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44" name="Oval 99"/>
            <p:cNvSpPr/>
            <p:nvPr/>
          </p:nvSpPr>
          <p:spPr>
            <a:xfrm>
              <a:off x="320384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100"/>
            <p:cNvSpPr/>
            <p:nvPr/>
          </p:nvSpPr>
          <p:spPr>
            <a:xfrm>
              <a:off x="3563888" y="3232318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101"/>
            <p:cNvSpPr/>
            <p:nvPr/>
          </p:nvSpPr>
          <p:spPr>
            <a:xfrm>
              <a:off x="3851920" y="3253444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102"/>
            <p:cNvSpPr/>
            <p:nvPr/>
          </p:nvSpPr>
          <p:spPr>
            <a:xfrm>
              <a:off x="248376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103"/>
            <p:cNvSpPr/>
            <p:nvPr/>
          </p:nvSpPr>
          <p:spPr>
            <a:xfrm>
              <a:off x="2195736" y="3232318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104"/>
            <p:cNvSpPr/>
            <p:nvPr/>
          </p:nvSpPr>
          <p:spPr>
            <a:xfrm>
              <a:off x="1979712" y="3253444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02"/>
            <p:cNvSpPr/>
            <p:nvPr/>
          </p:nvSpPr>
          <p:spPr>
            <a:xfrm>
              <a:off x="320384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Группа 221"/>
          <p:cNvGrpSpPr/>
          <p:nvPr/>
        </p:nvGrpSpPr>
        <p:grpSpPr>
          <a:xfrm>
            <a:off x="4742937" y="3481844"/>
            <a:ext cx="2637375" cy="523220"/>
            <a:chOff x="4742937" y="3049796"/>
            <a:chExt cx="2637375" cy="523220"/>
          </a:xfrm>
        </p:grpSpPr>
        <p:sp>
          <p:nvSpPr>
            <p:cNvPr id="153" name="Прямоугольник 152"/>
            <p:cNvSpPr/>
            <p:nvPr/>
          </p:nvSpPr>
          <p:spPr>
            <a:xfrm>
              <a:off x="4742937" y="3056762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881604" y="3049796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1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55" name="Oval 99"/>
            <p:cNvSpPr/>
            <p:nvPr/>
          </p:nvSpPr>
          <p:spPr>
            <a:xfrm>
              <a:off x="6300192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00"/>
            <p:cNvSpPr/>
            <p:nvPr/>
          </p:nvSpPr>
          <p:spPr>
            <a:xfrm>
              <a:off x="6660232" y="3232318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01"/>
            <p:cNvSpPr/>
            <p:nvPr/>
          </p:nvSpPr>
          <p:spPr>
            <a:xfrm>
              <a:off x="6948264" y="3253444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02"/>
            <p:cNvSpPr/>
            <p:nvPr/>
          </p:nvSpPr>
          <p:spPr>
            <a:xfrm>
              <a:off x="5580112" y="3206877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03"/>
            <p:cNvSpPr/>
            <p:nvPr/>
          </p:nvSpPr>
          <p:spPr>
            <a:xfrm>
              <a:off x="5292080" y="3232318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04"/>
            <p:cNvSpPr/>
            <p:nvPr/>
          </p:nvSpPr>
          <p:spPr>
            <a:xfrm>
              <a:off x="5076056" y="3253444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02"/>
            <p:cNvSpPr/>
            <p:nvPr/>
          </p:nvSpPr>
          <p:spPr>
            <a:xfrm>
              <a:off x="6300192" y="3206877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3" name="Группа 222"/>
          <p:cNvGrpSpPr/>
          <p:nvPr/>
        </p:nvGrpSpPr>
        <p:grpSpPr>
          <a:xfrm>
            <a:off x="4742937" y="4129916"/>
            <a:ext cx="2637375" cy="523220"/>
            <a:chOff x="4742937" y="3697868"/>
            <a:chExt cx="2637375" cy="523220"/>
          </a:xfrm>
        </p:grpSpPr>
        <p:sp>
          <p:nvSpPr>
            <p:cNvPr id="162" name="Прямоугольник 161"/>
            <p:cNvSpPr/>
            <p:nvPr/>
          </p:nvSpPr>
          <p:spPr>
            <a:xfrm>
              <a:off x="4742937" y="3704834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881604" y="3697868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2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64" name="Oval 99"/>
            <p:cNvSpPr/>
            <p:nvPr/>
          </p:nvSpPr>
          <p:spPr>
            <a:xfrm>
              <a:off x="6300192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00"/>
            <p:cNvSpPr/>
            <p:nvPr/>
          </p:nvSpPr>
          <p:spPr>
            <a:xfrm>
              <a:off x="6660232" y="3880390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01"/>
            <p:cNvSpPr/>
            <p:nvPr/>
          </p:nvSpPr>
          <p:spPr>
            <a:xfrm>
              <a:off x="6948264" y="3901516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02"/>
            <p:cNvSpPr/>
            <p:nvPr/>
          </p:nvSpPr>
          <p:spPr>
            <a:xfrm>
              <a:off x="5580112" y="3854949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03"/>
            <p:cNvSpPr/>
            <p:nvPr/>
          </p:nvSpPr>
          <p:spPr>
            <a:xfrm>
              <a:off x="5292080" y="3880390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04"/>
            <p:cNvSpPr/>
            <p:nvPr/>
          </p:nvSpPr>
          <p:spPr>
            <a:xfrm>
              <a:off x="5076056" y="3901516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02"/>
            <p:cNvSpPr/>
            <p:nvPr/>
          </p:nvSpPr>
          <p:spPr>
            <a:xfrm>
              <a:off x="6300192" y="3854949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4" name="Группа 223"/>
          <p:cNvGrpSpPr/>
          <p:nvPr/>
        </p:nvGrpSpPr>
        <p:grpSpPr>
          <a:xfrm>
            <a:off x="4742937" y="4777988"/>
            <a:ext cx="2637375" cy="523220"/>
            <a:chOff x="4742937" y="4345940"/>
            <a:chExt cx="2637375" cy="523220"/>
          </a:xfrm>
        </p:grpSpPr>
        <p:sp>
          <p:nvSpPr>
            <p:cNvPr id="171" name="Прямоугольник 170"/>
            <p:cNvSpPr/>
            <p:nvPr/>
          </p:nvSpPr>
          <p:spPr>
            <a:xfrm>
              <a:off x="4742937" y="4352906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881604" y="4345940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3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73" name="Oval 99"/>
            <p:cNvSpPr/>
            <p:nvPr/>
          </p:nvSpPr>
          <p:spPr>
            <a:xfrm>
              <a:off x="6300192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00"/>
            <p:cNvSpPr/>
            <p:nvPr/>
          </p:nvSpPr>
          <p:spPr>
            <a:xfrm>
              <a:off x="6660232" y="4528462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01"/>
            <p:cNvSpPr/>
            <p:nvPr/>
          </p:nvSpPr>
          <p:spPr>
            <a:xfrm>
              <a:off x="6948264" y="4549588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02"/>
            <p:cNvSpPr/>
            <p:nvPr/>
          </p:nvSpPr>
          <p:spPr>
            <a:xfrm>
              <a:off x="5580112" y="4503021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03"/>
            <p:cNvSpPr/>
            <p:nvPr/>
          </p:nvSpPr>
          <p:spPr>
            <a:xfrm>
              <a:off x="5292080" y="4528462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04"/>
            <p:cNvSpPr/>
            <p:nvPr/>
          </p:nvSpPr>
          <p:spPr>
            <a:xfrm>
              <a:off x="5076056" y="4549588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02"/>
            <p:cNvSpPr/>
            <p:nvPr/>
          </p:nvSpPr>
          <p:spPr>
            <a:xfrm>
              <a:off x="6300192" y="4503021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Группа 224"/>
          <p:cNvGrpSpPr/>
          <p:nvPr/>
        </p:nvGrpSpPr>
        <p:grpSpPr>
          <a:xfrm>
            <a:off x="4742937" y="5426060"/>
            <a:ext cx="2637375" cy="523220"/>
            <a:chOff x="4742937" y="4994012"/>
            <a:chExt cx="2637375" cy="523220"/>
          </a:xfrm>
        </p:grpSpPr>
        <p:sp>
          <p:nvSpPr>
            <p:cNvPr id="180" name="Прямоугольник 179"/>
            <p:cNvSpPr/>
            <p:nvPr/>
          </p:nvSpPr>
          <p:spPr>
            <a:xfrm>
              <a:off x="4742937" y="5000978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881604" y="4994012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4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82" name="Oval 99"/>
            <p:cNvSpPr/>
            <p:nvPr/>
          </p:nvSpPr>
          <p:spPr>
            <a:xfrm>
              <a:off x="6300192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00"/>
            <p:cNvSpPr/>
            <p:nvPr/>
          </p:nvSpPr>
          <p:spPr>
            <a:xfrm>
              <a:off x="6660232" y="5176534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01"/>
            <p:cNvSpPr/>
            <p:nvPr/>
          </p:nvSpPr>
          <p:spPr>
            <a:xfrm>
              <a:off x="6948264" y="5197660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02"/>
            <p:cNvSpPr/>
            <p:nvPr/>
          </p:nvSpPr>
          <p:spPr>
            <a:xfrm>
              <a:off x="5580112" y="5151093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03"/>
            <p:cNvSpPr/>
            <p:nvPr/>
          </p:nvSpPr>
          <p:spPr>
            <a:xfrm>
              <a:off x="5292080" y="5176534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04"/>
            <p:cNvSpPr/>
            <p:nvPr/>
          </p:nvSpPr>
          <p:spPr>
            <a:xfrm>
              <a:off x="5076056" y="5197660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02"/>
            <p:cNvSpPr/>
            <p:nvPr/>
          </p:nvSpPr>
          <p:spPr>
            <a:xfrm>
              <a:off x="6300192" y="5151093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6" name="Группа 225"/>
          <p:cNvGrpSpPr/>
          <p:nvPr/>
        </p:nvGrpSpPr>
        <p:grpSpPr>
          <a:xfrm>
            <a:off x="4742937" y="6074132"/>
            <a:ext cx="2637375" cy="523220"/>
            <a:chOff x="4742937" y="5642084"/>
            <a:chExt cx="2637375" cy="523220"/>
          </a:xfrm>
        </p:grpSpPr>
        <p:sp>
          <p:nvSpPr>
            <p:cNvPr id="189" name="Прямоугольник 188"/>
            <p:cNvSpPr/>
            <p:nvPr/>
          </p:nvSpPr>
          <p:spPr>
            <a:xfrm>
              <a:off x="4742937" y="5649050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881604" y="5642084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5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91" name="Oval 99"/>
            <p:cNvSpPr/>
            <p:nvPr/>
          </p:nvSpPr>
          <p:spPr>
            <a:xfrm>
              <a:off x="6300192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00"/>
            <p:cNvSpPr/>
            <p:nvPr/>
          </p:nvSpPr>
          <p:spPr>
            <a:xfrm>
              <a:off x="6660232" y="5824606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01"/>
            <p:cNvSpPr/>
            <p:nvPr/>
          </p:nvSpPr>
          <p:spPr>
            <a:xfrm>
              <a:off x="6948264" y="5845732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02"/>
            <p:cNvSpPr/>
            <p:nvPr/>
          </p:nvSpPr>
          <p:spPr>
            <a:xfrm>
              <a:off x="5580112" y="5799165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03"/>
            <p:cNvSpPr/>
            <p:nvPr/>
          </p:nvSpPr>
          <p:spPr>
            <a:xfrm>
              <a:off x="5292080" y="5824606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04"/>
            <p:cNvSpPr/>
            <p:nvPr/>
          </p:nvSpPr>
          <p:spPr>
            <a:xfrm>
              <a:off x="5076056" y="5845732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02"/>
            <p:cNvSpPr/>
            <p:nvPr/>
          </p:nvSpPr>
          <p:spPr>
            <a:xfrm>
              <a:off x="6300192" y="5799165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Rounded Rectangle 62"/>
          <p:cNvSpPr/>
          <p:nvPr/>
        </p:nvSpPr>
        <p:spPr>
          <a:xfrm>
            <a:off x="4726857" y="4133310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Фен</a:t>
            </a:r>
            <a:endParaRPr lang="en-US" sz="2400" dirty="0">
              <a:latin typeface="Helvetica CY"/>
              <a:cs typeface="Helvetica CY"/>
            </a:endParaRPr>
          </a:p>
        </p:txBody>
      </p:sp>
      <p:sp>
        <p:nvSpPr>
          <p:cNvPr id="202" name="Rounded Rectangle 62"/>
          <p:cNvSpPr/>
          <p:nvPr/>
        </p:nvSpPr>
        <p:spPr>
          <a:xfrm>
            <a:off x="4734304" y="3469468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К</a:t>
            </a:r>
            <a:r>
              <a:rPr lang="ru-RU" sz="2000" dirty="0" smtClean="0"/>
              <a:t>ухонный </a:t>
            </a:r>
            <a:r>
              <a:rPr lang="ru-RU" sz="2000" dirty="0"/>
              <a:t>комбайн</a:t>
            </a:r>
            <a:endParaRPr lang="en-US" sz="2000" dirty="0">
              <a:latin typeface="Helvetica CY"/>
              <a:cs typeface="Helvetica CY"/>
            </a:endParaRPr>
          </a:p>
        </p:txBody>
      </p:sp>
      <p:sp>
        <p:nvSpPr>
          <p:cNvPr id="221" name="Rounded Rectangle 62"/>
          <p:cNvSpPr/>
          <p:nvPr/>
        </p:nvSpPr>
        <p:spPr>
          <a:xfrm>
            <a:off x="4734304" y="6061756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Машина мужа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2049790" y="836712"/>
            <a:ext cx="5114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Ka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к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я м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шин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 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</a:t>
            </a:r>
            <a:r>
              <a:rPr lang="en-US" sz="28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</a:t>
            </a:r>
            <a:r>
              <a:rPr lang="ru-RU" sz="28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дн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ru-RU" sz="28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зн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ч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н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 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т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</a:t>
            </a:r>
            <a:r>
              <a:rPr lang="ru-RU" sz="28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льк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 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для ж</a:t>
            </a:r>
            <a:r>
              <a:rPr lang="en-US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</a:t>
            </a:r>
            <a:r>
              <a:rPr lang="ru-RU" sz="28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нщин</a:t>
            </a:r>
            <a:r>
              <a:rPr lang="ru-RU" sz="28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?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3" t="-1" r="12121" b="53087"/>
          <a:stretch/>
        </p:blipFill>
        <p:spPr>
          <a:xfrm flipH="1">
            <a:off x="2264912" y="1962827"/>
            <a:ext cx="1383505" cy="1388616"/>
          </a:xfrm>
          <a:prstGeom prst="ellipse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5" t="8059" b="50451"/>
          <a:stretch/>
        </p:blipFill>
        <p:spPr>
          <a:xfrm>
            <a:off x="5280036" y="1962065"/>
            <a:ext cx="1390755" cy="1394927"/>
          </a:xfrm>
          <a:prstGeom prst="ellipse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44" name="Rounded Rectangle 62"/>
          <p:cNvSpPr/>
          <p:nvPr/>
        </p:nvSpPr>
        <p:spPr>
          <a:xfrm>
            <a:off x="1638142" y="4117540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Швейная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145" name="Rounded Rectangle 62"/>
          <p:cNvSpPr/>
          <p:nvPr/>
        </p:nvSpPr>
        <p:spPr>
          <a:xfrm>
            <a:off x="4729476" y="5413684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Helvetica CY"/>
                <a:cs typeface="Helvetica CY"/>
              </a:rPr>
              <a:t>Красивая</a:t>
            </a:r>
            <a:endParaRPr lang="en-US" sz="2400" dirty="0">
              <a:latin typeface="Helvetica CY"/>
              <a:cs typeface="Helvetica CY"/>
            </a:endParaRPr>
          </a:p>
        </p:txBody>
      </p:sp>
      <p:sp>
        <p:nvSpPr>
          <p:cNvPr id="146" name="Rounded Rectangle 62"/>
          <p:cNvSpPr/>
          <p:nvPr/>
        </p:nvSpPr>
        <p:spPr>
          <a:xfrm>
            <a:off x="4742937" y="4774251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BE4AE"/>
              </a:gs>
              <a:gs pos="24655">
                <a:srgbClr val="C29935"/>
              </a:gs>
              <a:gs pos="10000">
                <a:srgbClr val="BD922A"/>
              </a:gs>
              <a:gs pos="21001">
                <a:srgbClr val="BD922A"/>
              </a:gs>
              <a:gs pos="40000">
                <a:srgbClr val="FBE4AE"/>
              </a:gs>
              <a:gs pos="89000">
                <a:srgbClr val="BD922A"/>
              </a:gs>
              <a:gs pos="100000">
                <a:srgbClr val="FAE3B7"/>
              </a:gs>
            </a:gsLst>
            <a:lin ang="5400000" scaled="0"/>
            <a:tileRect/>
          </a:gra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Helvetica CY"/>
                <a:cs typeface="Helvetica CY"/>
              </a:rPr>
              <a:t>Стиральная</a:t>
            </a:r>
            <a:endParaRPr lang="en-US" sz="2400" dirty="0">
              <a:solidFill>
                <a:schemeClr val="tx1"/>
              </a:solidFill>
              <a:latin typeface="Helvetica CY"/>
              <a:cs typeface="Helvetica CY"/>
            </a:endParaRPr>
          </a:p>
        </p:txBody>
      </p:sp>
      <p:sp>
        <p:nvSpPr>
          <p:cNvPr id="147" name="Rounded Rectangle 62"/>
          <p:cNvSpPr/>
          <p:nvPr/>
        </p:nvSpPr>
        <p:spPr>
          <a:xfrm>
            <a:off x="1646593" y="3488810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BE4AE"/>
              </a:gs>
              <a:gs pos="24655">
                <a:srgbClr val="C29935"/>
              </a:gs>
              <a:gs pos="10000">
                <a:srgbClr val="BD922A"/>
              </a:gs>
              <a:gs pos="21001">
                <a:srgbClr val="BD922A"/>
              </a:gs>
              <a:gs pos="40000">
                <a:srgbClr val="FBE4AE"/>
              </a:gs>
              <a:gs pos="89000">
                <a:srgbClr val="BD922A"/>
              </a:gs>
              <a:gs pos="100000">
                <a:srgbClr val="FAE3B7"/>
              </a:gs>
            </a:gsLst>
            <a:lin ang="5400000" scaled="0"/>
            <a:tileRect/>
          </a:gra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solidFill>
                  <a:schemeClr val="tx1"/>
                </a:solidFill>
                <a:latin typeface="Helvetica CY"/>
                <a:cs typeface="Helvetica CY"/>
              </a:rPr>
              <a:t>Стиральная</a:t>
            </a:r>
            <a:endParaRPr lang="en-US" sz="2500" dirty="0">
              <a:solidFill>
                <a:schemeClr val="tx1"/>
              </a:solidFill>
              <a:latin typeface="Helvetica CY"/>
              <a:cs typeface="Helvetica CY"/>
            </a:endParaRPr>
          </a:p>
        </p:txBody>
      </p:sp>
      <p:sp>
        <p:nvSpPr>
          <p:cNvPr id="148" name="Rounded Rectangle 55"/>
          <p:cNvSpPr/>
          <p:nvPr/>
        </p:nvSpPr>
        <p:spPr>
          <a:xfrm>
            <a:off x="464271" y="3209703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50" name="Rounded Rectangle 56"/>
          <p:cNvSpPr/>
          <p:nvPr/>
        </p:nvSpPr>
        <p:spPr>
          <a:xfrm>
            <a:off x="467544" y="4077072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51" name="Rounded Rectangle 57"/>
          <p:cNvSpPr/>
          <p:nvPr/>
        </p:nvSpPr>
        <p:spPr>
          <a:xfrm>
            <a:off x="467544" y="4941168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52" name="Rounded Rectangle 58"/>
          <p:cNvSpPr/>
          <p:nvPr/>
        </p:nvSpPr>
        <p:spPr>
          <a:xfrm>
            <a:off x="8018565" y="3209703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98" name="Rounded Rectangle 59"/>
          <p:cNvSpPr/>
          <p:nvPr/>
        </p:nvSpPr>
        <p:spPr>
          <a:xfrm>
            <a:off x="8021838" y="4077072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200" name="Rounded Rectangle 60"/>
          <p:cNvSpPr/>
          <p:nvPr/>
        </p:nvSpPr>
        <p:spPr>
          <a:xfrm>
            <a:off x="8021838" y="4941168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grpSp>
        <p:nvGrpSpPr>
          <p:cNvPr id="201" name="Группа 200"/>
          <p:cNvGrpSpPr/>
          <p:nvPr/>
        </p:nvGrpSpPr>
        <p:grpSpPr>
          <a:xfrm>
            <a:off x="460998" y="3155995"/>
            <a:ext cx="654618" cy="769441"/>
            <a:chOff x="467544" y="3083987"/>
            <a:chExt cx="654618" cy="769441"/>
          </a:xfrm>
        </p:grpSpPr>
        <p:sp>
          <p:nvSpPr>
            <p:cNvPr id="203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05" name="Группа 204"/>
          <p:cNvGrpSpPr/>
          <p:nvPr/>
        </p:nvGrpSpPr>
        <p:grpSpPr>
          <a:xfrm>
            <a:off x="460998" y="4027711"/>
            <a:ext cx="654618" cy="769441"/>
            <a:chOff x="467544" y="3083987"/>
            <a:chExt cx="654618" cy="769441"/>
          </a:xfrm>
        </p:grpSpPr>
        <p:sp>
          <p:nvSpPr>
            <p:cNvPr id="206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08" name="Группа 207"/>
          <p:cNvGrpSpPr/>
          <p:nvPr/>
        </p:nvGrpSpPr>
        <p:grpSpPr>
          <a:xfrm>
            <a:off x="460998" y="4891807"/>
            <a:ext cx="654618" cy="769441"/>
            <a:chOff x="467544" y="3083987"/>
            <a:chExt cx="654618" cy="769441"/>
          </a:xfrm>
        </p:grpSpPr>
        <p:sp>
          <p:nvSpPr>
            <p:cNvPr id="209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11" name="Группа 210"/>
          <p:cNvGrpSpPr/>
          <p:nvPr/>
        </p:nvGrpSpPr>
        <p:grpSpPr>
          <a:xfrm>
            <a:off x="8022179" y="3155225"/>
            <a:ext cx="654618" cy="769441"/>
            <a:chOff x="467544" y="3083987"/>
            <a:chExt cx="654618" cy="769441"/>
          </a:xfrm>
        </p:grpSpPr>
        <p:sp>
          <p:nvSpPr>
            <p:cNvPr id="212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17" name="Группа 216"/>
          <p:cNvGrpSpPr/>
          <p:nvPr/>
        </p:nvGrpSpPr>
        <p:grpSpPr>
          <a:xfrm>
            <a:off x="8031998" y="4022382"/>
            <a:ext cx="654618" cy="769441"/>
            <a:chOff x="467544" y="3083987"/>
            <a:chExt cx="654618" cy="769441"/>
          </a:xfrm>
        </p:grpSpPr>
        <p:sp>
          <p:nvSpPr>
            <p:cNvPr id="220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48" name="Группа 247"/>
          <p:cNvGrpSpPr/>
          <p:nvPr/>
        </p:nvGrpSpPr>
        <p:grpSpPr>
          <a:xfrm>
            <a:off x="8031998" y="4885975"/>
            <a:ext cx="654618" cy="769441"/>
            <a:chOff x="467544" y="3083987"/>
            <a:chExt cx="654618" cy="769441"/>
          </a:xfrm>
        </p:grpSpPr>
        <p:sp>
          <p:nvSpPr>
            <p:cNvPr id="249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090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9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3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6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5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5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4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3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2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8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0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"/>
                  </p:tgtEl>
                </p:cond>
              </p:nextCondLst>
            </p:seq>
          </p:childTnLst>
        </p:cTn>
      </p:par>
    </p:tnLst>
    <p:bldLst>
      <p:bldP spid="136" grpId="0" animBg="1"/>
      <p:bldP spid="138" grpId="0" animBg="1"/>
      <p:bldP spid="140" grpId="0" animBg="1"/>
      <p:bldP spid="199" grpId="0" animBg="1"/>
      <p:bldP spid="202" grpId="0" animBg="1"/>
      <p:bldP spid="221" grpId="0" animBg="1"/>
      <p:bldP spid="144" grpId="0" animBg="1"/>
      <p:bldP spid="145" grpId="0" animBg="1"/>
      <p:bldP spid="146" grpId="0" animBg="1"/>
      <p:bldP spid="1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" y="0"/>
            <a:ext cx="9145016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Группа 201"/>
          <p:cNvGrpSpPr/>
          <p:nvPr/>
        </p:nvGrpSpPr>
        <p:grpSpPr>
          <a:xfrm>
            <a:off x="2771800" y="1556792"/>
            <a:ext cx="3456384" cy="3456384"/>
            <a:chOff x="2871036" y="1287552"/>
            <a:chExt cx="3456384" cy="3456384"/>
          </a:xfrm>
        </p:grpSpPr>
        <p:pic>
          <p:nvPicPr>
            <p:cNvPr id="227" name="Рисунок 6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036" y="1287552"/>
              <a:ext cx="3456384" cy="3456384"/>
            </a:xfrm>
            <a:prstGeom prst="rect">
              <a:avLst/>
            </a:prstGeom>
            <a:effectLst>
              <a:outerShdw blurRad="581025" dist="38100" dir="2700000" algn="tl" rotWithShape="0">
                <a:srgbClr val="000000">
                  <a:alpha val="71000"/>
                </a:srgbClr>
              </a:outerShdw>
            </a:effectLst>
          </p:spPr>
        </p:pic>
        <p:sp>
          <p:nvSpPr>
            <p:cNvPr id="228" name="Прямоугольник 227"/>
            <p:cNvSpPr/>
            <p:nvPr/>
          </p:nvSpPr>
          <p:spPr>
            <a:xfrm>
              <a:off x="2987824" y="3789040"/>
              <a:ext cx="3123416" cy="504056"/>
            </a:xfrm>
            <a:prstGeom prst="rect">
              <a:avLst/>
            </a:prstGeom>
            <a:gradFill flip="none" rotWithShape="1">
              <a:gsLst>
                <a:gs pos="100000">
                  <a:srgbClr val="1306BA"/>
                </a:gs>
                <a:gs pos="0">
                  <a:srgbClr val="0079CC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3371463" y="3769876"/>
              <a:ext cx="27027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ТРОЙНАЯ ИГРА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25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2060"/>
            </a:gs>
            <a:gs pos="0">
              <a:srgbClr val="0089E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Скругленный прямоугольник 147"/>
          <p:cNvSpPr/>
          <p:nvPr/>
        </p:nvSpPr>
        <p:spPr>
          <a:xfrm>
            <a:off x="1646593" y="548680"/>
            <a:ext cx="5805727" cy="15841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ounded Rectangle 10"/>
          <p:cNvSpPr/>
          <p:nvPr/>
        </p:nvSpPr>
        <p:spPr>
          <a:xfrm>
            <a:off x="179512" y="548680"/>
            <a:ext cx="1224136" cy="1224136"/>
          </a:xfrm>
          <a:prstGeom prst="roundRect">
            <a:avLst>
              <a:gd name="adj" fmla="val 21781"/>
            </a:avLst>
          </a:prstGeom>
          <a:solidFill>
            <a:schemeClr val="accent2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x</a:t>
            </a:r>
            <a:r>
              <a:rPr lang="ru-RU" sz="6000" dirty="0" smtClean="0"/>
              <a:t>3</a:t>
            </a:r>
            <a:endParaRPr lang="en-US" sz="6000" dirty="0"/>
          </a:p>
        </p:txBody>
      </p:sp>
      <p:sp>
        <p:nvSpPr>
          <p:cNvPr id="7" name="Rounded Rectangle 44"/>
          <p:cNvSpPr/>
          <p:nvPr/>
        </p:nvSpPr>
        <p:spPr>
          <a:xfrm>
            <a:off x="7668344" y="548680"/>
            <a:ext cx="1224136" cy="1224136"/>
          </a:xfrm>
          <a:prstGeom prst="roundRect">
            <a:avLst>
              <a:gd name="adj" fmla="val 21781"/>
            </a:avLst>
          </a:prstGeom>
          <a:solidFill>
            <a:schemeClr val="accent2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x</a:t>
            </a:r>
            <a:r>
              <a:rPr lang="ru-RU" sz="6000" dirty="0" smtClean="0"/>
              <a:t>3</a:t>
            </a:r>
            <a:endParaRPr lang="en-US" sz="6000" dirty="0"/>
          </a:p>
        </p:txBody>
      </p:sp>
      <p:grpSp>
        <p:nvGrpSpPr>
          <p:cNvPr id="219" name="Группа 218"/>
          <p:cNvGrpSpPr/>
          <p:nvPr/>
        </p:nvGrpSpPr>
        <p:grpSpPr>
          <a:xfrm>
            <a:off x="1646593" y="6074131"/>
            <a:ext cx="2637375" cy="523221"/>
            <a:chOff x="1646593" y="5642083"/>
            <a:chExt cx="2637375" cy="523221"/>
          </a:xfrm>
        </p:grpSpPr>
        <p:sp>
          <p:nvSpPr>
            <p:cNvPr id="121" name="Прямоугольник 120"/>
            <p:cNvSpPr/>
            <p:nvPr/>
          </p:nvSpPr>
          <p:spPr>
            <a:xfrm>
              <a:off x="1646593" y="5649050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789490" y="5642083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5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Oval 99"/>
            <p:cNvSpPr/>
            <p:nvPr/>
          </p:nvSpPr>
          <p:spPr>
            <a:xfrm>
              <a:off x="3203848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00"/>
            <p:cNvSpPr/>
            <p:nvPr/>
          </p:nvSpPr>
          <p:spPr>
            <a:xfrm>
              <a:off x="3563888" y="5824606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01"/>
            <p:cNvSpPr/>
            <p:nvPr/>
          </p:nvSpPr>
          <p:spPr>
            <a:xfrm>
              <a:off x="3851920" y="5845732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02"/>
            <p:cNvSpPr/>
            <p:nvPr/>
          </p:nvSpPr>
          <p:spPr>
            <a:xfrm>
              <a:off x="2483768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03"/>
            <p:cNvSpPr/>
            <p:nvPr/>
          </p:nvSpPr>
          <p:spPr>
            <a:xfrm>
              <a:off x="2195736" y="5824606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04"/>
            <p:cNvSpPr/>
            <p:nvPr/>
          </p:nvSpPr>
          <p:spPr>
            <a:xfrm>
              <a:off x="1979712" y="5845732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Группа 217"/>
          <p:cNvGrpSpPr/>
          <p:nvPr/>
        </p:nvGrpSpPr>
        <p:grpSpPr>
          <a:xfrm>
            <a:off x="1646593" y="5426059"/>
            <a:ext cx="2637375" cy="523221"/>
            <a:chOff x="1646593" y="4994011"/>
            <a:chExt cx="2637375" cy="523221"/>
          </a:xfrm>
        </p:grpSpPr>
        <p:sp>
          <p:nvSpPr>
            <p:cNvPr id="119" name="Прямоугольник 118"/>
            <p:cNvSpPr/>
            <p:nvPr/>
          </p:nvSpPr>
          <p:spPr>
            <a:xfrm>
              <a:off x="1646593" y="5000978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789490" y="4994011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4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23" name="Oval 99"/>
            <p:cNvSpPr/>
            <p:nvPr/>
          </p:nvSpPr>
          <p:spPr>
            <a:xfrm>
              <a:off x="3203848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100"/>
            <p:cNvSpPr/>
            <p:nvPr/>
          </p:nvSpPr>
          <p:spPr>
            <a:xfrm>
              <a:off x="3563888" y="5176534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101"/>
            <p:cNvSpPr/>
            <p:nvPr/>
          </p:nvSpPr>
          <p:spPr>
            <a:xfrm>
              <a:off x="3851920" y="5197660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02"/>
            <p:cNvSpPr/>
            <p:nvPr/>
          </p:nvSpPr>
          <p:spPr>
            <a:xfrm>
              <a:off x="2483768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103"/>
            <p:cNvSpPr/>
            <p:nvPr/>
          </p:nvSpPr>
          <p:spPr>
            <a:xfrm>
              <a:off x="2195736" y="5176534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04"/>
            <p:cNvSpPr/>
            <p:nvPr/>
          </p:nvSpPr>
          <p:spPr>
            <a:xfrm>
              <a:off x="1979712" y="5197660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Группа 215"/>
          <p:cNvGrpSpPr/>
          <p:nvPr/>
        </p:nvGrpSpPr>
        <p:grpSpPr>
          <a:xfrm>
            <a:off x="1646593" y="4777988"/>
            <a:ext cx="2637375" cy="523220"/>
            <a:chOff x="1646593" y="4345940"/>
            <a:chExt cx="2637375" cy="523220"/>
          </a:xfrm>
        </p:grpSpPr>
        <p:sp>
          <p:nvSpPr>
            <p:cNvPr id="120" name="Прямоугольник 119"/>
            <p:cNvSpPr/>
            <p:nvPr/>
          </p:nvSpPr>
          <p:spPr>
            <a:xfrm>
              <a:off x="1646593" y="4352906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789906" y="4345940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3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30" name="Oval 99"/>
            <p:cNvSpPr/>
            <p:nvPr/>
          </p:nvSpPr>
          <p:spPr>
            <a:xfrm>
              <a:off x="3203848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100"/>
            <p:cNvSpPr/>
            <p:nvPr/>
          </p:nvSpPr>
          <p:spPr>
            <a:xfrm>
              <a:off x="3563888" y="4528462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101"/>
            <p:cNvSpPr/>
            <p:nvPr/>
          </p:nvSpPr>
          <p:spPr>
            <a:xfrm>
              <a:off x="3851920" y="4549588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02"/>
            <p:cNvSpPr/>
            <p:nvPr/>
          </p:nvSpPr>
          <p:spPr>
            <a:xfrm>
              <a:off x="2483768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03"/>
            <p:cNvSpPr/>
            <p:nvPr/>
          </p:nvSpPr>
          <p:spPr>
            <a:xfrm>
              <a:off x="2195736" y="4528462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104"/>
            <p:cNvSpPr/>
            <p:nvPr/>
          </p:nvSpPr>
          <p:spPr>
            <a:xfrm>
              <a:off x="1979712" y="4549588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Группа 214"/>
          <p:cNvGrpSpPr/>
          <p:nvPr/>
        </p:nvGrpSpPr>
        <p:grpSpPr>
          <a:xfrm>
            <a:off x="1646593" y="4129915"/>
            <a:ext cx="2637375" cy="523221"/>
            <a:chOff x="1646593" y="3697867"/>
            <a:chExt cx="2637375" cy="523221"/>
          </a:xfrm>
        </p:grpSpPr>
        <p:sp>
          <p:nvSpPr>
            <p:cNvPr id="37" name="Oval 99"/>
            <p:cNvSpPr/>
            <p:nvPr/>
          </p:nvSpPr>
          <p:spPr>
            <a:xfrm>
              <a:off x="3203848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00"/>
            <p:cNvSpPr/>
            <p:nvPr/>
          </p:nvSpPr>
          <p:spPr>
            <a:xfrm>
              <a:off x="3563888" y="3880390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101"/>
            <p:cNvSpPr/>
            <p:nvPr/>
          </p:nvSpPr>
          <p:spPr>
            <a:xfrm>
              <a:off x="3851920" y="3901516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102"/>
            <p:cNvSpPr/>
            <p:nvPr/>
          </p:nvSpPr>
          <p:spPr>
            <a:xfrm>
              <a:off x="2483768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103"/>
            <p:cNvSpPr/>
            <p:nvPr/>
          </p:nvSpPr>
          <p:spPr>
            <a:xfrm>
              <a:off x="2195736" y="3880390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104"/>
            <p:cNvSpPr/>
            <p:nvPr/>
          </p:nvSpPr>
          <p:spPr>
            <a:xfrm>
              <a:off x="1979712" y="3901516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Прямоугольник 117"/>
            <p:cNvSpPr/>
            <p:nvPr/>
          </p:nvSpPr>
          <p:spPr>
            <a:xfrm>
              <a:off x="1646593" y="3704834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2789906" y="3697867"/>
              <a:ext cx="36004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2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30" name="Oval 99"/>
            <p:cNvSpPr/>
            <p:nvPr/>
          </p:nvSpPr>
          <p:spPr>
            <a:xfrm>
              <a:off x="3203848" y="3861048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00"/>
            <p:cNvSpPr/>
            <p:nvPr/>
          </p:nvSpPr>
          <p:spPr>
            <a:xfrm>
              <a:off x="3563888" y="3886489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01"/>
            <p:cNvSpPr/>
            <p:nvPr/>
          </p:nvSpPr>
          <p:spPr>
            <a:xfrm>
              <a:off x="3851920" y="3907615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02"/>
            <p:cNvSpPr/>
            <p:nvPr/>
          </p:nvSpPr>
          <p:spPr>
            <a:xfrm>
              <a:off x="2483768" y="3861048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03"/>
            <p:cNvSpPr/>
            <p:nvPr/>
          </p:nvSpPr>
          <p:spPr>
            <a:xfrm>
              <a:off x="2195736" y="3886489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04"/>
            <p:cNvSpPr/>
            <p:nvPr/>
          </p:nvSpPr>
          <p:spPr>
            <a:xfrm>
              <a:off x="1979712" y="3907615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ounded Rectangle 62"/>
          <p:cNvSpPr/>
          <p:nvPr/>
        </p:nvSpPr>
        <p:spPr>
          <a:xfrm>
            <a:off x="1638142" y="4765612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Мысли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138" name="Rounded Rectangle 62"/>
          <p:cNvSpPr/>
          <p:nvPr/>
        </p:nvSpPr>
        <p:spPr>
          <a:xfrm>
            <a:off x="1637960" y="5413684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Helvetica CY"/>
                <a:cs typeface="Helvetica CY"/>
              </a:rPr>
              <a:t>Пищеварение/Голод</a:t>
            </a:r>
            <a:endParaRPr lang="en-US" dirty="0">
              <a:latin typeface="Helvetica CY"/>
              <a:cs typeface="Helvetica CY"/>
            </a:endParaRPr>
          </a:p>
        </p:txBody>
      </p:sp>
      <p:sp>
        <p:nvSpPr>
          <p:cNvPr id="140" name="Rounded Rectangle 62"/>
          <p:cNvSpPr/>
          <p:nvPr/>
        </p:nvSpPr>
        <p:spPr>
          <a:xfrm>
            <a:off x="1637960" y="6061756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Холод</a:t>
            </a:r>
            <a:endParaRPr lang="en-US" sz="2500" dirty="0">
              <a:latin typeface="Helvetica CY"/>
              <a:cs typeface="Helvetica CY"/>
            </a:endParaRPr>
          </a:p>
        </p:txBody>
      </p:sp>
      <p:grpSp>
        <p:nvGrpSpPr>
          <p:cNvPr id="213" name="Группа 212"/>
          <p:cNvGrpSpPr/>
          <p:nvPr/>
        </p:nvGrpSpPr>
        <p:grpSpPr>
          <a:xfrm>
            <a:off x="1646593" y="3481844"/>
            <a:ext cx="2637375" cy="523220"/>
            <a:chOff x="1646593" y="3049796"/>
            <a:chExt cx="2637375" cy="523220"/>
          </a:xfrm>
        </p:grpSpPr>
        <p:sp>
          <p:nvSpPr>
            <p:cNvPr id="117" name="Прямоугольник 116"/>
            <p:cNvSpPr/>
            <p:nvPr/>
          </p:nvSpPr>
          <p:spPr>
            <a:xfrm>
              <a:off x="1646593" y="3056762"/>
              <a:ext cx="2637375" cy="516254"/>
            </a:xfrm>
            <a:prstGeom prst="rect">
              <a:avLst/>
            </a:prstGeom>
            <a:solidFill>
              <a:srgbClr val="FFC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785260" y="3049796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/>
                  </a:solidFill>
                </a:rPr>
                <a:t>1</a:t>
              </a:r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44" name="Oval 99"/>
            <p:cNvSpPr/>
            <p:nvPr/>
          </p:nvSpPr>
          <p:spPr>
            <a:xfrm>
              <a:off x="320384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100"/>
            <p:cNvSpPr/>
            <p:nvPr/>
          </p:nvSpPr>
          <p:spPr>
            <a:xfrm>
              <a:off x="3563888" y="3232318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101"/>
            <p:cNvSpPr/>
            <p:nvPr/>
          </p:nvSpPr>
          <p:spPr>
            <a:xfrm>
              <a:off x="3851920" y="3253444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102"/>
            <p:cNvSpPr/>
            <p:nvPr/>
          </p:nvSpPr>
          <p:spPr>
            <a:xfrm>
              <a:off x="248376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103"/>
            <p:cNvSpPr/>
            <p:nvPr/>
          </p:nvSpPr>
          <p:spPr>
            <a:xfrm>
              <a:off x="2195736" y="3232318"/>
              <a:ext cx="165142" cy="165142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104"/>
            <p:cNvSpPr/>
            <p:nvPr/>
          </p:nvSpPr>
          <p:spPr>
            <a:xfrm>
              <a:off x="1979712" y="3253444"/>
              <a:ext cx="122890" cy="122890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02"/>
            <p:cNvSpPr/>
            <p:nvPr/>
          </p:nvSpPr>
          <p:spPr>
            <a:xfrm>
              <a:off x="3203848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Группа 221"/>
          <p:cNvGrpSpPr/>
          <p:nvPr/>
        </p:nvGrpSpPr>
        <p:grpSpPr>
          <a:xfrm>
            <a:off x="4742937" y="3481844"/>
            <a:ext cx="2637375" cy="523220"/>
            <a:chOff x="4742937" y="3049796"/>
            <a:chExt cx="2637375" cy="523220"/>
          </a:xfrm>
        </p:grpSpPr>
        <p:sp>
          <p:nvSpPr>
            <p:cNvPr id="153" name="Прямоугольник 152"/>
            <p:cNvSpPr/>
            <p:nvPr/>
          </p:nvSpPr>
          <p:spPr>
            <a:xfrm>
              <a:off x="4742937" y="3056762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881604" y="3049796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1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55" name="Oval 99"/>
            <p:cNvSpPr/>
            <p:nvPr/>
          </p:nvSpPr>
          <p:spPr>
            <a:xfrm>
              <a:off x="6300192" y="3206877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00"/>
            <p:cNvSpPr/>
            <p:nvPr/>
          </p:nvSpPr>
          <p:spPr>
            <a:xfrm>
              <a:off x="6660232" y="3232318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01"/>
            <p:cNvSpPr/>
            <p:nvPr/>
          </p:nvSpPr>
          <p:spPr>
            <a:xfrm>
              <a:off x="6948264" y="3253444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02"/>
            <p:cNvSpPr/>
            <p:nvPr/>
          </p:nvSpPr>
          <p:spPr>
            <a:xfrm>
              <a:off x="5580112" y="3206877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03"/>
            <p:cNvSpPr/>
            <p:nvPr/>
          </p:nvSpPr>
          <p:spPr>
            <a:xfrm>
              <a:off x="5292080" y="3232318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04"/>
            <p:cNvSpPr/>
            <p:nvPr/>
          </p:nvSpPr>
          <p:spPr>
            <a:xfrm>
              <a:off x="5076056" y="3253444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02"/>
            <p:cNvSpPr/>
            <p:nvPr/>
          </p:nvSpPr>
          <p:spPr>
            <a:xfrm>
              <a:off x="6300192" y="3206877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3" name="Группа 222"/>
          <p:cNvGrpSpPr/>
          <p:nvPr/>
        </p:nvGrpSpPr>
        <p:grpSpPr>
          <a:xfrm>
            <a:off x="4742937" y="4129916"/>
            <a:ext cx="2637375" cy="523220"/>
            <a:chOff x="4742937" y="3697868"/>
            <a:chExt cx="2637375" cy="523220"/>
          </a:xfrm>
        </p:grpSpPr>
        <p:sp>
          <p:nvSpPr>
            <p:cNvPr id="162" name="Прямоугольник 161"/>
            <p:cNvSpPr/>
            <p:nvPr/>
          </p:nvSpPr>
          <p:spPr>
            <a:xfrm>
              <a:off x="4742937" y="3704834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881604" y="3697868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2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64" name="Oval 99"/>
            <p:cNvSpPr/>
            <p:nvPr/>
          </p:nvSpPr>
          <p:spPr>
            <a:xfrm>
              <a:off x="6300192" y="3854949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00"/>
            <p:cNvSpPr/>
            <p:nvPr/>
          </p:nvSpPr>
          <p:spPr>
            <a:xfrm>
              <a:off x="6660232" y="3880390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01"/>
            <p:cNvSpPr/>
            <p:nvPr/>
          </p:nvSpPr>
          <p:spPr>
            <a:xfrm>
              <a:off x="6948264" y="3901516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02"/>
            <p:cNvSpPr/>
            <p:nvPr/>
          </p:nvSpPr>
          <p:spPr>
            <a:xfrm>
              <a:off x="5580112" y="3854949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03"/>
            <p:cNvSpPr/>
            <p:nvPr/>
          </p:nvSpPr>
          <p:spPr>
            <a:xfrm>
              <a:off x="5292080" y="3880390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04"/>
            <p:cNvSpPr/>
            <p:nvPr/>
          </p:nvSpPr>
          <p:spPr>
            <a:xfrm>
              <a:off x="5076056" y="3901516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02"/>
            <p:cNvSpPr/>
            <p:nvPr/>
          </p:nvSpPr>
          <p:spPr>
            <a:xfrm>
              <a:off x="6300192" y="3854949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4" name="Группа 223"/>
          <p:cNvGrpSpPr/>
          <p:nvPr/>
        </p:nvGrpSpPr>
        <p:grpSpPr>
          <a:xfrm>
            <a:off x="4742937" y="4777988"/>
            <a:ext cx="2637375" cy="523220"/>
            <a:chOff x="4742937" y="4345940"/>
            <a:chExt cx="2637375" cy="523220"/>
          </a:xfrm>
        </p:grpSpPr>
        <p:sp>
          <p:nvSpPr>
            <p:cNvPr id="171" name="Прямоугольник 170"/>
            <p:cNvSpPr/>
            <p:nvPr/>
          </p:nvSpPr>
          <p:spPr>
            <a:xfrm>
              <a:off x="4742937" y="4352906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881604" y="4345940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3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73" name="Oval 99"/>
            <p:cNvSpPr/>
            <p:nvPr/>
          </p:nvSpPr>
          <p:spPr>
            <a:xfrm>
              <a:off x="6300192" y="4503021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00"/>
            <p:cNvSpPr/>
            <p:nvPr/>
          </p:nvSpPr>
          <p:spPr>
            <a:xfrm>
              <a:off x="6660232" y="4528462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01"/>
            <p:cNvSpPr/>
            <p:nvPr/>
          </p:nvSpPr>
          <p:spPr>
            <a:xfrm>
              <a:off x="6948264" y="4549588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02"/>
            <p:cNvSpPr/>
            <p:nvPr/>
          </p:nvSpPr>
          <p:spPr>
            <a:xfrm>
              <a:off x="5580112" y="4503021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03"/>
            <p:cNvSpPr/>
            <p:nvPr/>
          </p:nvSpPr>
          <p:spPr>
            <a:xfrm>
              <a:off x="5292080" y="4528462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04"/>
            <p:cNvSpPr/>
            <p:nvPr/>
          </p:nvSpPr>
          <p:spPr>
            <a:xfrm>
              <a:off x="5076056" y="4549588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02"/>
            <p:cNvSpPr/>
            <p:nvPr/>
          </p:nvSpPr>
          <p:spPr>
            <a:xfrm>
              <a:off x="6300192" y="4503021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Группа 224"/>
          <p:cNvGrpSpPr/>
          <p:nvPr/>
        </p:nvGrpSpPr>
        <p:grpSpPr>
          <a:xfrm>
            <a:off x="4742937" y="5426060"/>
            <a:ext cx="2637375" cy="523220"/>
            <a:chOff x="4742937" y="4994012"/>
            <a:chExt cx="2637375" cy="523220"/>
          </a:xfrm>
        </p:grpSpPr>
        <p:sp>
          <p:nvSpPr>
            <p:cNvPr id="180" name="Прямоугольник 179"/>
            <p:cNvSpPr/>
            <p:nvPr/>
          </p:nvSpPr>
          <p:spPr>
            <a:xfrm>
              <a:off x="4742937" y="5000978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881604" y="4994012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4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82" name="Oval 99"/>
            <p:cNvSpPr/>
            <p:nvPr/>
          </p:nvSpPr>
          <p:spPr>
            <a:xfrm>
              <a:off x="6300192" y="5151093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00"/>
            <p:cNvSpPr/>
            <p:nvPr/>
          </p:nvSpPr>
          <p:spPr>
            <a:xfrm>
              <a:off x="6660232" y="5176534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01"/>
            <p:cNvSpPr/>
            <p:nvPr/>
          </p:nvSpPr>
          <p:spPr>
            <a:xfrm>
              <a:off x="6948264" y="5197660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02"/>
            <p:cNvSpPr/>
            <p:nvPr/>
          </p:nvSpPr>
          <p:spPr>
            <a:xfrm>
              <a:off x="5580112" y="5151093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03"/>
            <p:cNvSpPr/>
            <p:nvPr/>
          </p:nvSpPr>
          <p:spPr>
            <a:xfrm>
              <a:off x="5292080" y="5176534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04"/>
            <p:cNvSpPr/>
            <p:nvPr/>
          </p:nvSpPr>
          <p:spPr>
            <a:xfrm>
              <a:off x="5076056" y="5197660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02"/>
            <p:cNvSpPr/>
            <p:nvPr/>
          </p:nvSpPr>
          <p:spPr>
            <a:xfrm>
              <a:off x="6300192" y="5151093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6" name="Группа 225"/>
          <p:cNvGrpSpPr/>
          <p:nvPr/>
        </p:nvGrpSpPr>
        <p:grpSpPr>
          <a:xfrm>
            <a:off x="4742937" y="6074132"/>
            <a:ext cx="2637375" cy="523220"/>
            <a:chOff x="4742937" y="5642084"/>
            <a:chExt cx="2637375" cy="523220"/>
          </a:xfrm>
        </p:grpSpPr>
        <p:sp>
          <p:nvSpPr>
            <p:cNvPr id="189" name="Прямоугольник 188"/>
            <p:cNvSpPr/>
            <p:nvPr/>
          </p:nvSpPr>
          <p:spPr>
            <a:xfrm>
              <a:off x="4742937" y="5649050"/>
              <a:ext cx="2637375" cy="51625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881604" y="5642084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5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191" name="Oval 99"/>
            <p:cNvSpPr/>
            <p:nvPr/>
          </p:nvSpPr>
          <p:spPr>
            <a:xfrm>
              <a:off x="6300192" y="5799165"/>
              <a:ext cx="216024" cy="216024"/>
            </a:xfrm>
            <a:prstGeom prst="ellipse">
              <a:avLst/>
            </a:prstGeom>
            <a:gradFill flip="none" rotWithShape="1">
              <a:gsLst>
                <a:gs pos="100000">
                  <a:srgbClr val="BDBD00"/>
                </a:gs>
                <a:gs pos="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00"/>
            <p:cNvSpPr/>
            <p:nvPr/>
          </p:nvSpPr>
          <p:spPr>
            <a:xfrm>
              <a:off x="6660232" y="5824606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01"/>
            <p:cNvSpPr/>
            <p:nvPr/>
          </p:nvSpPr>
          <p:spPr>
            <a:xfrm>
              <a:off x="6948264" y="5845732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02"/>
            <p:cNvSpPr/>
            <p:nvPr/>
          </p:nvSpPr>
          <p:spPr>
            <a:xfrm>
              <a:off x="5580112" y="5799165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03"/>
            <p:cNvSpPr/>
            <p:nvPr/>
          </p:nvSpPr>
          <p:spPr>
            <a:xfrm>
              <a:off x="5292080" y="5824606"/>
              <a:ext cx="165142" cy="1651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04"/>
            <p:cNvSpPr/>
            <p:nvPr/>
          </p:nvSpPr>
          <p:spPr>
            <a:xfrm>
              <a:off x="5076056" y="5845732"/>
              <a:ext cx="122890" cy="1228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02"/>
            <p:cNvSpPr/>
            <p:nvPr/>
          </p:nvSpPr>
          <p:spPr>
            <a:xfrm>
              <a:off x="6300192" y="5799165"/>
              <a:ext cx="216024" cy="2160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Rounded Rectangle 62"/>
          <p:cNvSpPr/>
          <p:nvPr/>
        </p:nvSpPr>
        <p:spPr>
          <a:xfrm>
            <a:off x="4734304" y="4117540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Яркий свет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202" name="Rounded Rectangle 62"/>
          <p:cNvSpPr/>
          <p:nvPr/>
        </p:nvSpPr>
        <p:spPr>
          <a:xfrm>
            <a:off x="4734304" y="3469468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Шорохи и Звуки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221" name="Rounded Rectangle 62"/>
          <p:cNvSpPr/>
          <p:nvPr/>
        </p:nvSpPr>
        <p:spPr>
          <a:xfrm>
            <a:off x="4734304" y="6061756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Храп мужа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1628305" y="764704"/>
            <a:ext cx="57520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K</a:t>
            </a:r>
            <a:r>
              <a:rPr lang="ru-RU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т</a:t>
            </a:r>
            <a:r>
              <a:rPr lang="en-US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 </a:t>
            </a:r>
            <a:r>
              <a:rPr lang="ru-RU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или что м</a:t>
            </a:r>
            <a:r>
              <a:rPr lang="en-US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</a:t>
            </a:r>
            <a:r>
              <a:rPr lang="ru-RU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ш</a:t>
            </a:r>
            <a:r>
              <a:rPr lang="en-US" sz="32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ae</a:t>
            </a:r>
            <a:r>
              <a:rPr lang="ru-RU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т </a:t>
            </a:r>
            <a:br>
              <a:rPr lang="ru-RU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</a:t>
            </a:r>
            <a:r>
              <a:rPr lang="ru-RU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</a:t>
            </a:r>
            <a:r>
              <a:rPr lang="en-US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ru-RU" sz="3200" dirty="0" err="1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ть</a:t>
            </a:r>
            <a:r>
              <a:rPr lang="ru-RU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п</a:t>
            </a:r>
            <a:r>
              <a:rPr lang="en-US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 </a:t>
            </a:r>
            <a:r>
              <a:rPr lang="ru-RU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н</a:t>
            </a:r>
            <a:r>
              <a:rPr lang="en-US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</a:t>
            </a:r>
            <a:r>
              <a:rPr lang="ru-RU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ч</a:t>
            </a:r>
            <a:r>
              <a:rPr lang="en-US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ru-RU" sz="3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м?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3" t="-1" r="12121" b="53087"/>
          <a:stretch/>
        </p:blipFill>
        <p:spPr>
          <a:xfrm flipH="1">
            <a:off x="2264912" y="1962827"/>
            <a:ext cx="1383505" cy="1388616"/>
          </a:xfrm>
          <a:prstGeom prst="ellipse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5" t="8059" b="50451"/>
          <a:stretch/>
        </p:blipFill>
        <p:spPr>
          <a:xfrm>
            <a:off x="5280036" y="1962065"/>
            <a:ext cx="1390755" cy="1394927"/>
          </a:xfrm>
          <a:prstGeom prst="ellipse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44" name="Rounded Rectangle 62"/>
          <p:cNvSpPr/>
          <p:nvPr/>
        </p:nvSpPr>
        <p:spPr>
          <a:xfrm>
            <a:off x="1638142" y="4117540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 smtClean="0">
                <a:latin typeface="Helvetica CY"/>
                <a:cs typeface="Helvetica CY"/>
              </a:rPr>
              <a:t>Гопники</a:t>
            </a:r>
            <a:endParaRPr lang="en-US" sz="2500" dirty="0">
              <a:latin typeface="Helvetica CY"/>
              <a:cs typeface="Helvetica CY"/>
            </a:endParaRPr>
          </a:p>
        </p:txBody>
      </p:sp>
      <p:sp>
        <p:nvSpPr>
          <p:cNvPr id="145" name="Rounded Rectangle 62"/>
          <p:cNvSpPr/>
          <p:nvPr/>
        </p:nvSpPr>
        <p:spPr>
          <a:xfrm>
            <a:off x="4729476" y="5413684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Helvetica CY"/>
                <a:cs typeface="Helvetica CY"/>
              </a:rPr>
              <a:t>Телефонный звонок</a:t>
            </a:r>
            <a:endParaRPr lang="en-US" dirty="0">
              <a:latin typeface="Helvetica CY"/>
              <a:cs typeface="Helvetica CY"/>
            </a:endParaRPr>
          </a:p>
        </p:txBody>
      </p:sp>
      <p:sp>
        <p:nvSpPr>
          <p:cNvPr id="146" name="Rounded Rectangle 62"/>
          <p:cNvSpPr/>
          <p:nvPr/>
        </p:nvSpPr>
        <p:spPr>
          <a:xfrm>
            <a:off x="4729476" y="4765612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Helvetica CY"/>
                <a:cs typeface="Helvetica CY"/>
              </a:rPr>
              <a:t>Разговоры соседей</a:t>
            </a:r>
            <a:endParaRPr lang="en-US" sz="2000" dirty="0">
              <a:latin typeface="Helvetica CY"/>
              <a:cs typeface="Helvetica CY"/>
            </a:endParaRPr>
          </a:p>
        </p:txBody>
      </p:sp>
      <p:sp>
        <p:nvSpPr>
          <p:cNvPr id="147" name="Rounded Rectangle 62"/>
          <p:cNvSpPr/>
          <p:nvPr/>
        </p:nvSpPr>
        <p:spPr>
          <a:xfrm>
            <a:off x="1646593" y="3488810"/>
            <a:ext cx="2664296" cy="5355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Helvetica CY"/>
                <a:cs typeface="Helvetica CY"/>
              </a:rPr>
              <a:t>Жена (когда работает)</a:t>
            </a:r>
            <a:endParaRPr lang="en-US" dirty="0">
              <a:latin typeface="Helvetica CY"/>
              <a:cs typeface="Helvetica CY"/>
            </a:endParaRPr>
          </a:p>
        </p:txBody>
      </p:sp>
      <p:sp>
        <p:nvSpPr>
          <p:cNvPr id="251" name="Rounded Rectangle 55"/>
          <p:cNvSpPr/>
          <p:nvPr/>
        </p:nvSpPr>
        <p:spPr>
          <a:xfrm>
            <a:off x="464271" y="3209703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252" name="Rounded Rectangle 56"/>
          <p:cNvSpPr/>
          <p:nvPr/>
        </p:nvSpPr>
        <p:spPr>
          <a:xfrm>
            <a:off x="467544" y="4077072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253" name="Rounded Rectangle 57"/>
          <p:cNvSpPr/>
          <p:nvPr/>
        </p:nvSpPr>
        <p:spPr>
          <a:xfrm>
            <a:off x="467544" y="4941168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254" name="Rounded Rectangle 58"/>
          <p:cNvSpPr/>
          <p:nvPr/>
        </p:nvSpPr>
        <p:spPr>
          <a:xfrm>
            <a:off x="8018565" y="3209703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255" name="Rounded Rectangle 59"/>
          <p:cNvSpPr/>
          <p:nvPr/>
        </p:nvSpPr>
        <p:spPr>
          <a:xfrm>
            <a:off x="8021838" y="4077072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256" name="Rounded Rectangle 60"/>
          <p:cNvSpPr/>
          <p:nvPr/>
        </p:nvSpPr>
        <p:spPr>
          <a:xfrm>
            <a:off x="8021838" y="4941168"/>
            <a:ext cx="654618" cy="654618"/>
          </a:xfrm>
          <a:prstGeom prst="roundRect">
            <a:avLst>
              <a:gd name="adj" fmla="val 21781"/>
            </a:avLst>
          </a:prstGeom>
          <a:solidFill>
            <a:schemeClr val="tx2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grpSp>
        <p:nvGrpSpPr>
          <p:cNvPr id="257" name="Группа 256"/>
          <p:cNvGrpSpPr/>
          <p:nvPr/>
        </p:nvGrpSpPr>
        <p:grpSpPr>
          <a:xfrm>
            <a:off x="460998" y="3155995"/>
            <a:ext cx="654618" cy="769441"/>
            <a:chOff x="467544" y="3083987"/>
            <a:chExt cx="654618" cy="769441"/>
          </a:xfrm>
        </p:grpSpPr>
        <p:sp>
          <p:nvSpPr>
            <p:cNvPr id="258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60" name="Группа 259"/>
          <p:cNvGrpSpPr/>
          <p:nvPr/>
        </p:nvGrpSpPr>
        <p:grpSpPr>
          <a:xfrm>
            <a:off x="460998" y="4027711"/>
            <a:ext cx="654618" cy="769441"/>
            <a:chOff x="467544" y="3083987"/>
            <a:chExt cx="654618" cy="769441"/>
          </a:xfrm>
        </p:grpSpPr>
        <p:sp>
          <p:nvSpPr>
            <p:cNvPr id="261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63" name="Группа 262"/>
          <p:cNvGrpSpPr/>
          <p:nvPr/>
        </p:nvGrpSpPr>
        <p:grpSpPr>
          <a:xfrm>
            <a:off x="460998" y="4891807"/>
            <a:ext cx="654618" cy="769441"/>
            <a:chOff x="467544" y="3083987"/>
            <a:chExt cx="654618" cy="769441"/>
          </a:xfrm>
        </p:grpSpPr>
        <p:sp>
          <p:nvSpPr>
            <p:cNvPr id="264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66" name="Группа 265"/>
          <p:cNvGrpSpPr/>
          <p:nvPr/>
        </p:nvGrpSpPr>
        <p:grpSpPr>
          <a:xfrm>
            <a:off x="8022179" y="3155225"/>
            <a:ext cx="654618" cy="769441"/>
            <a:chOff x="467544" y="3083987"/>
            <a:chExt cx="654618" cy="769441"/>
          </a:xfrm>
        </p:grpSpPr>
        <p:sp>
          <p:nvSpPr>
            <p:cNvPr id="267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69" name="Группа 268"/>
          <p:cNvGrpSpPr/>
          <p:nvPr/>
        </p:nvGrpSpPr>
        <p:grpSpPr>
          <a:xfrm>
            <a:off x="8031998" y="4022382"/>
            <a:ext cx="654618" cy="769441"/>
            <a:chOff x="467544" y="3083987"/>
            <a:chExt cx="654618" cy="769441"/>
          </a:xfrm>
        </p:grpSpPr>
        <p:sp>
          <p:nvSpPr>
            <p:cNvPr id="270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72" name="Группа 271"/>
          <p:cNvGrpSpPr/>
          <p:nvPr/>
        </p:nvGrpSpPr>
        <p:grpSpPr>
          <a:xfrm>
            <a:off x="8031998" y="4885975"/>
            <a:ext cx="654618" cy="769441"/>
            <a:chOff x="467544" y="3083987"/>
            <a:chExt cx="654618" cy="769441"/>
          </a:xfrm>
        </p:grpSpPr>
        <p:sp>
          <p:nvSpPr>
            <p:cNvPr id="273" name="Rounded Rectangle 55"/>
            <p:cNvSpPr/>
            <p:nvPr/>
          </p:nvSpPr>
          <p:spPr>
            <a:xfrm>
              <a:off x="467544" y="3140968"/>
              <a:ext cx="654618" cy="654618"/>
            </a:xfrm>
            <a:prstGeom prst="roundRect">
              <a:avLst>
                <a:gd name="adj" fmla="val 21781"/>
              </a:avLst>
            </a:prstGeom>
            <a:gradFill flip="none" rotWithShape="1">
              <a:gsLst>
                <a:gs pos="0">
                  <a:srgbClr val="000000"/>
                </a:gs>
                <a:gs pos="27000">
                  <a:srgbClr val="000040"/>
                </a:gs>
                <a:gs pos="42000">
                  <a:srgbClr val="400040"/>
                </a:gs>
                <a:gs pos="58000">
                  <a:srgbClr val="8F0040"/>
                </a:gs>
                <a:gs pos="88000">
                  <a:srgbClr val="F27300"/>
                </a:gs>
                <a:gs pos="100000">
                  <a:srgbClr val="FFBF0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558731" y="3083987"/>
              <a:ext cx="302761" cy="769441"/>
            </a:xfrm>
            <a:prstGeom prst="rect">
              <a:avLst/>
            </a:prstGeom>
            <a:noFill/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  <a:endParaRPr lang="ru-RU" sz="4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878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9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3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6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5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5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4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o_k_odnomu-Pravilniy_otvet(mp3-besplatno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3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4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2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5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6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2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1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2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2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2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to_k_odnomu-ne_pravilniy_otvet_(mp3-besplatno.net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3"/>
                  </p:tgtEl>
                </p:cond>
              </p:nextCondLst>
            </p:seq>
          </p:childTnLst>
        </p:cTn>
      </p:par>
    </p:tnLst>
    <p:bldLst>
      <p:bldP spid="136" grpId="0" animBg="1"/>
      <p:bldP spid="138" grpId="0" animBg="1"/>
      <p:bldP spid="140" grpId="0" animBg="1"/>
      <p:bldP spid="199" grpId="0" animBg="1"/>
      <p:bldP spid="202" grpId="0" animBg="1"/>
      <p:bldP spid="221" grpId="0" animBg="1"/>
      <p:bldP spid="144" grpId="0" animBg="1"/>
      <p:bldP spid="145" grpId="0" animBg="1"/>
      <p:bldP spid="146" grpId="0" animBg="1"/>
      <p:bldP spid="1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2060"/>
            </a:gs>
            <a:gs pos="0">
              <a:srgbClr val="0089E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084980" y="-1"/>
            <a:ext cx="11313960" cy="6858000"/>
          </a:xfrm>
          <a:prstGeom prst="rect">
            <a:avLst/>
          </a:prstGeom>
        </p:spPr>
      </p:pic>
      <p:pic>
        <p:nvPicPr>
          <p:cNvPr id="144" name="Рисунок 1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10" y="866002"/>
            <a:ext cx="5083278" cy="5083278"/>
          </a:xfrm>
          <a:prstGeom prst="rect">
            <a:avLst/>
          </a:prstGeom>
        </p:spPr>
      </p:pic>
      <p:pic>
        <p:nvPicPr>
          <p:cNvPr id="145" name="Рисунок 14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833" b="100000" l="2667" r="99000">
                        <a14:foregroundMark x1="5500" y1="64333" x2="8833" y2="59500"/>
                        <a14:foregroundMark x1="19000" y1="49667" x2="19000" y2="49667"/>
                        <a14:foregroundMark x1="22833" y1="50833" x2="22833" y2="50833"/>
                        <a14:foregroundMark x1="29667" y1="49500" x2="29667" y2="49500"/>
                        <a14:foregroundMark x1="38167" y1="53333" x2="38167" y2="53333"/>
                        <a14:foregroundMark x1="44333" y1="50833" x2="44333" y2="50833"/>
                        <a14:foregroundMark x1="37333" y1="72500" x2="37333" y2="72500"/>
                        <a14:foregroundMark x1="16500" y1="87500" x2="16500" y2="87500"/>
                        <a14:foregroundMark x1="16000" y1="92333" x2="16000" y2="92333"/>
                        <a14:foregroundMark x1="24000" y1="28333" x2="24000" y2="28333"/>
                        <a14:foregroundMark x1="36667" y1="23833" x2="36667" y2="23833"/>
                        <a14:foregroundMark x1="38500" y1="15833" x2="38500" y2="15833"/>
                        <a14:foregroundMark x1="56500" y1="16500" x2="56500" y2="16500"/>
                        <a14:foregroundMark x1="52333" y1="19167" x2="52333" y2="19167"/>
                        <a14:foregroundMark x1="80500" y1="41000" x2="80500" y2="41000"/>
                        <a14:foregroundMark x1="85833" y1="30833" x2="85833" y2="30833"/>
                        <a14:foregroundMark x1="88500" y1="31833" x2="88500" y2="31833"/>
                        <a14:foregroundMark x1="66667" y1="47667" x2="66667" y2="47667"/>
                        <a14:foregroundMark x1="68167" y1="43500" x2="68167" y2="43500"/>
                        <a14:foregroundMark x1="47167" y1="21667" x2="47167" y2="21667"/>
                        <a14:foregroundMark x1="47167" y1="18000" x2="47167" y2="18000"/>
                        <a14:foregroundMark x1="41833" y1="19333" x2="41833" y2="19333"/>
                        <a14:foregroundMark x1="41167" y1="17333" x2="41167" y2="17333"/>
                        <a14:foregroundMark x1="44000" y1="10333" x2="44000" y2="10333"/>
                        <a14:foregroundMark x1="27167" y1="15000" x2="27833" y2="15000"/>
                        <a14:foregroundMark x1="33500" y1="12833" x2="33500" y2="12833"/>
                        <a14:foregroundMark x1="37333" y1="10833" x2="37333" y2="10833"/>
                        <a14:foregroundMark x1="47833" y1="8667" x2="47833" y2="8667"/>
                        <a14:foregroundMark x1="59167" y1="9500" x2="59167" y2="9500"/>
                        <a14:foregroundMark x1="90833" y1="42333" x2="90833" y2="42333"/>
                        <a14:foregroundMark x1="76500" y1="33333" x2="76500" y2="33333"/>
                        <a14:foregroundMark x1="77167" y1="45500" x2="77167" y2="45500"/>
                        <a14:foregroundMark x1="72833" y1="39667" x2="72833" y2="39667"/>
                        <a14:foregroundMark x1="74500" y1="41833" x2="74500" y2="41833"/>
                        <a14:foregroundMark x1="77500" y1="41000" x2="77500" y2="41000"/>
                        <a14:foregroundMark x1="77333" y1="40167" x2="77333" y2="40167"/>
                        <a14:foregroundMark x1="73333" y1="33333" x2="73333" y2="33333"/>
                        <a14:foregroundMark x1="70667" y1="32500" x2="70667" y2="32500"/>
                        <a14:foregroundMark x1="20667" y1="38000" x2="23500" y2="32000"/>
                        <a14:foregroundMark x1="33167" y1="29167" x2="33167" y2="29167"/>
                        <a14:foregroundMark x1="36667" y1="29167" x2="53500" y2="26667"/>
                        <a14:foregroundMark x1="58500" y1="25333" x2="63167" y2="18167"/>
                        <a14:foregroundMark x1="61500" y1="14000" x2="55000" y2="8000"/>
                        <a14:foregroundMark x1="44333" y1="9000" x2="36167" y2="12167"/>
                        <a14:foregroundMark x1="75167" y1="27500" x2="70167" y2="29167"/>
                        <a14:foregroundMark x1="67500" y1="30833" x2="67333" y2="32667"/>
                        <a14:foregroundMark x1="67667" y1="34500" x2="68500" y2="41667"/>
                        <a14:foregroundMark x1="68500" y1="41667" x2="74667" y2="57000"/>
                        <a14:foregroundMark x1="74667" y1="57000" x2="81833" y2="54667"/>
                        <a14:foregroundMark x1="40833" y1="27500" x2="20833" y2="1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87" t="-4012" r="34493" b="51143"/>
          <a:stretch/>
        </p:blipFill>
        <p:spPr>
          <a:xfrm>
            <a:off x="1331640" y="23624"/>
            <a:ext cx="3768472" cy="3410456"/>
          </a:xfrm>
          <a:prstGeom prst="ellipse">
            <a:avLst/>
          </a:prstGeom>
        </p:spPr>
      </p:pic>
      <p:pic>
        <p:nvPicPr>
          <p:cNvPr id="202" name="Рисунок 20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833" b="100000" l="2667" r="99000">
                        <a14:foregroundMark x1="5500" y1="64333" x2="8833" y2="59500"/>
                        <a14:foregroundMark x1="19000" y1="49667" x2="19000" y2="49667"/>
                        <a14:foregroundMark x1="22833" y1="50833" x2="22833" y2="50833"/>
                        <a14:foregroundMark x1="29667" y1="49500" x2="29667" y2="49500"/>
                        <a14:foregroundMark x1="38167" y1="53333" x2="38167" y2="53333"/>
                        <a14:foregroundMark x1="44333" y1="50833" x2="44333" y2="50833"/>
                        <a14:foregroundMark x1="37333" y1="72500" x2="37333" y2="72500"/>
                        <a14:foregroundMark x1="16500" y1="87500" x2="16500" y2="87500"/>
                        <a14:foregroundMark x1="16000" y1="92333" x2="16000" y2="92333"/>
                        <a14:foregroundMark x1="24000" y1="28333" x2="24000" y2="28333"/>
                        <a14:foregroundMark x1="36667" y1="23833" x2="36667" y2="23833"/>
                        <a14:foregroundMark x1="38500" y1="15833" x2="38500" y2="15833"/>
                        <a14:foregroundMark x1="56500" y1="16500" x2="56500" y2="16500"/>
                        <a14:foregroundMark x1="52333" y1="19167" x2="52333" y2="19167"/>
                        <a14:foregroundMark x1="80500" y1="41000" x2="80500" y2="41000"/>
                        <a14:foregroundMark x1="85833" y1="30833" x2="85833" y2="30833"/>
                        <a14:foregroundMark x1="88500" y1="31833" x2="88500" y2="31833"/>
                        <a14:foregroundMark x1="66667" y1="47667" x2="66667" y2="47667"/>
                        <a14:foregroundMark x1="68167" y1="43500" x2="68167" y2="43500"/>
                        <a14:foregroundMark x1="47167" y1="21667" x2="47167" y2="21667"/>
                        <a14:foregroundMark x1="47167" y1="18000" x2="47167" y2="18000"/>
                        <a14:foregroundMark x1="41833" y1="19333" x2="41833" y2="19333"/>
                        <a14:foregroundMark x1="41167" y1="17333" x2="41167" y2="17333"/>
                        <a14:foregroundMark x1="44000" y1="10333" x2="44000" y2="10333"/>
                        <a14:foregroundMark x1="27167" y1="15000" x2="27833" y2="15000"/>
                        <a14:foregroundMark x1="33500" y1="12833" x2="33500" y2="12833"/>
                        <a14:foregroundMark x1="37333" y1="10833" x2="37333" y2="10833"/>
                        <a14:foregroundMark x1="47833" y1="8667" x2="47833" y2="8667"/>
                        <a14:foregroundMark x1="59167" y1="9500" x2="59167" y2="9500"/>
                        <a14:foregroundMark x1="90833" y1="42333" x2="90833" y2="42333"/>
                        <a14:foregroundMark x1="76500" y1="33333" x2="76500" y2="33333"/>
                        <a14:foregroundMark x1="77167" y1="45500" x2="77167" y2="45500"/>
                        <a14:foregroundMark x1="72833" y1="39667" x2="72833" y2="39667"/>
                        <a14:foregroundMark x1="74500" y1="41833" x2="74500" y2="41833"/>
                        <a14:foregroundMark x1="77500" y1="41000" x2="77500" y2="41000"/>
                        <a14:foregroundMark x1="77333" y1="40167" x2="77333" y2="40167"/>
                        <a14:foregroundMark x1="73333" y1="33333" x2="73333" y2="33333"/>
                        <a14:foregroundMark x1="70667" y1="32500" x2="70667" y2="32500"/>
                        <a14:foregroundMark x1="20667" y1="38000" x2="23500" y2="32000"/>
                        <a14:foregroundMark x1="33167" y1="29167" x2="33167" y2="29167"/>
                        <a14:foregroundMark x1="36667" y1="29167" x2="53500" y2="26667"/>
                        <a14:foregroundMark x1="58500" y1="25333" x2="63167" y2="18167"/>
                        <a14:foregroundMark x1="61500" y1="14000" x2="55000" y2="8000"/>
                        <a14:foregroundMark x1="44333" y1="9000" x2="36167" y2="12167"/>
                        <a14:foregroundMark x1="75167" y1="27500" x2="70167" y2="29167"/>
                        <a14:foregroundMark x1="67500" y1="30833" x2="67333" y2="32667"/>
                        <a14:foregroundMark x1="67667" y1="34500" x2="68500" y2="41667"/>
                        <a14:foregroundMark x1="68500" y1="41667" x2="74667" y2="57000"/>
                        <a14:foregroundMark x1="74667" y1="57000" x2="81833" y2="54667"/>
                        <a14:foregroundMark x1="40833" y1="27500" x2="20833" y2="1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8" t="44246" r="34493" b="-5217"/>
          <a:stretch/>
        </p:blipFill>
        <p:spPr>
          <a:xfrm>
            <a:off x="1784688" y="2690128"/>
            <a:ext cx="4165104" cy="3933056"/>
          </a:xfrm>
          <a:prstGeom prst="ellipse">
            <a:avLst/>
          </a:prstGeom>
        </p:spPr>
      </p:pic>
      <p:pic>
        <p:nvPicPr>
          <p:cNvPr id="227" name="Рисунок 22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833" b="100000" l="2667" r="99000">
                        <a14:foregroundMark x1="5500" y1="64333" x2="8833" y2="59500"/>
                        <a14:foregroundMark x1="19000" y1="49667" x2="19000" y2="49667"/>
                        <a14:foregroundMark x1="22833" y1="50833" x2="22833" y2="50833"/>
                        <a14:foregroundMark x1="29667" y1="49500" x2="29667" y2="49500"/>
                        <a14:foregroundMark x1="38167" y1="53333" x2="38167" y2="53333"/>
                        <a14:foregroundMark x1="44333" y1="50833" x2="44333" y2="50833"/>
                        <a14:foregroundMark x1="37333" y1="72500" x2="37333" y2="72500"/>
                        <a14:foregroundMark x1="16500" y1="87500" x2="16500" y2="87500"/>
                        <a14:foregroundMark x1="16000" y1="92333" x2="16000" y2="92333"/>
                        <a14:foregroundMark x1="24000" y1="28333" x2="24000" y2="28333"/>
                        <a14:foregroundMark x1="36667" y1="23833" x2="36667" y2="23833"/>
                        <a14:foregroundMark x1="38500" y1="15833" x2="38500" y2="15833"/>
                        <a14:foregroundMark x1="56500" y1="16500" x2="56500" y2="16500"/>
                        <a14:foregroundMark x1="52333" y1="19167" x2="52333" y2="19167"/>
                        <a14:foregroundMark x1="80500" y1="41000" x2="80500" y2="41000"/>
                        <a14:foregroundMark x1="85833" y1="30833" x2="85833" y2="30833"/>
                        <a14:foregroundMark x1="88500" y1="31833" x2="88500" y2="31833"/>
                        <a14:foregroundMark x1="66667" y1="47667" x2="66667" y2="47667"/>
                        <a14:foregroundMark x1="68167" y1="43500" x2="68167" y2="43500"/>
                        <a14:foregroundMark x1="47167" y1="21667" x2="47167" y2="21667"/>
                        <a14:foregroundMark x1="47167" y1="18000" x2="47167" y2="18000"/>
                        <a14:foregroundMark x1="41833" y1="19333" x2="41833" y2="19333"/>
                        <a14:foregroundMark x1="41167" y1="17333" x2="41167" y2="17333"/>
                        <a14:foregroundMark x1="44000" y1="10333" x2="44000" y2="10333"/>
                        <a14:foregroundMark x1="27167" y1="15000" x2="27833" y2="15000"/>
                        <a14:foregroundMark x1="33500" y1="12833" x2="33500" y2="12833"/>
                        <a14:foregroundMark x1="37333" y1="10833" x2="37333" y2="10833"/>
                        <a14:foregroundMark x1="47833" y1="8667" x2="47833" y2="8667"/>
                        <a14:foregroundMark x1="59167" y1="9500" x2="59167" y2="9500"/>
                        <a14:foregroundMark x1="90833" y1="42333" x2="90833" y2="42333"/>
                        <a14:foregroundMark x1="76500" y1="33333" x2="76500" y2="33333"/>
                        <a14:foregroundMark x1="77167" y1="45500" x2="77167" y2="45500"/>
                        <a14:foregroundMark x1="72833" y1="39667" x2="72833" y2="39667"/>
                        <a14:foregroundMark x1="74500" y1="41833" x2="74500" y2="41833"/>
                        <a14:foregroundMark x1="77500" y1="41000" x2="77500" y2="41000"/>
                        <a14:foregroundMark x1="77333" y1="40167" x2="77333" y2="40167"/>
                        <a14:foregroundMark x1="73333" y1="33333" x2="73333" y2="33333"/>
                        <a14:foregroundMark x1="70667" y1="32500" x2="70667" y2="32500"/>
                        <a14:foregroundMark x1="20667" y1="38000" x2="23500" y2="32000"/>
                        <a14:foregroundMark x1="33167" y1="29167" x2="33167" y2="29167"/>
                        <a14:foregroundMark x1="36667" y1="29167" x2="53500" y2="26667"/>
                        <a14:foregroundMark x1="58500" y1="25333" x2="63167" y2="18167"/>
                        <a14:foregroundMark x1="61500" y1="14000" x2="55000" y2="8000"/>
                        <a14:foregroundMark x1="44333" y1="9000" x2="36167" y2="12167"/>
                        <a14:foregroundMark x1="75167" y1="27500" x2="70167" y2="29167"/>
                        <a14:foregroundMark x1="67500" y1="30833" x2="67333" y2="32667"/>
                        <a14:foregroundMark x1="67667" y1="34500" x2="68500" y2="41667"/>
                        <a14:foregroundMark x1="68500" y1="41667" x2="74667" y2="57000"/>
                        <a14:foregroundMark x1="74667" y1="57000" x2="81833" y2="54667"/>
                        <a14:foregroundMark x1="40833" y1="27500" x2="20833" y2="1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69" t="20429" r="-16538" b="18599"/>
          <a:stretch/>
        </p:blipFill>
        <p:spPr>
          <a:xfrm>
            <a:off x="4350667" y="1124744"/>
            <a:ext cx="4165104" cy="3933056"/>
          </a:xfrm>
          <a:prstGeom prst="ellipse">
            <a:avLst/>
          </a:prstGeom>
        </p:spPr>
      </p:pic>
      <p:pic>
        <p:nvPicPr>
          <p:cNvPr id="228" name="Неизвестен - перебивка (mp3cut.ru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028408" y="5794000"/>
            <a:ext cx="487363" cy="487363"/>
          </a:xfrm>
          <a:prstGeom prst="rect">
            <a:avLst/>
          </a:prstGeom>
        </p:spPr>
      </p:pic>
      <p:grpSp>
        <p:nvGrpSpPr>
          <p:cNvPr id="229" name="Группа 228"/>
          <p:cNvGrpSpPr/>
          <p:nvPr/>
        </p:nvGrpSpPr>
        <p:grpSpPr>
          <a:xfrm>
            <a:off x="1496656" y="1124744"/>
            <a:ext cx="5894503" cy="4420877"/>
            <a:chOff x="0" y="0"/>
            <a:chExt cx="9144000" cy="6858000"/>
          </a:xfrm>
        </p:grpSpPr>
        <p:sp>
          <p:nvSpPr>
            <p:cNvPr id="231" name="Прямоугольник 23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2" name="Пятно 2 231"/>
            <p:cNvSpPr/>
            <p:nvPr/>
          </p:nvSpPr>
          <p:spPr>
            <a:xfrm rot="3527797">
              <a:off x="2392529" y="692696"/>
              <a:ext cx="4392488" cy="4464496"/>
            </a:xfrm>
            <a:prstGeom prst="irregularSeal2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3" name="Пятно 2 232"/>
            <p:cNvSpPr/>
            <p:nvPr/>
          </p:nvSpPr>
          <p:spPr>
            <a:xfrm rot="3527797">
              <a:off x="2875328" y="1361233"/>
              <a:ext cx="2870072" cy="2917122"/>
            </a:xfrm>
            <a:prstGeom prst="irregularSeal2">
              <a:avLst/>
            </a:prstGeom>
            <a:gradFill>
              <a:gsLst>
                <a:gs pos="52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4" name="Группа 233"/>
          <p:cNvGrpSpPr/>
          <p:nvPr/>
        </p:nvGrpSpPr>
        <p:grpSpPr>
          <a:xfrm>
            <a:off x="2987824" y="1586082"/>
            <a:ext cx="3456384" cy="3456384"/>
            <a:chOff x="2871036" y="1287552"/>
            <a:chExt cx="3456384" cy="3456384"/>
          </a:xfrm>
        </p:grpSpPr>
        <p:pic>
          <p:nvPicPr>
            <p:cNvPr id="235" name="Рисунок 6">
              <a:hlinkClick r:id="" action="ppaction://hlinkshowjump?jump=nextslide"/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036" y="1287552"/>
              <a:ext cx="3456384" cy="3456384"/>
            </a:xfrm>
            <a:prstGeom prst="rect">
              <a:avLst/>
            </a:prstGeom>
            <a:effectLst>
              <a:outerShdw blurRad="581025" dist="38100" dir="2700000" algn="tl" rotWithShape="0">
                <a:srgbClr val="000000">
                  <a:alpha val="71000"/>
                </a:srgbClr>
              </a:outerShdw>
            </a:effectLst>
          </p:spPr>
        </p:pic>
        <p:sp>
          <p:nvSpPr>
            <p:cNvPr id="236" name="Прямоугольник 235"/>
            <p:cNvSpPr/>
            <p:nvPr/>
          </p:nvSpPr>
          <p:spPr>
            <a:xfrm>
              <a:off x="2987824" y="3789040"/>
              <a:ext cx="3123416" cy="504056"/>
            </a:xfrm>
            <a:prstGeom prst="rect">
              <a:avLst/>
            </a:prstGeom>
            <a:gradFill flip="none" rotWithShape="1">
              <a:gsLst>
                <a:gs pos="100000">
                  <a:srgbClr val="1306BA"/>
                </a:gs>
                <a:gs pos="0">
                  <a:srgbClr val="0079CC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3237394" y="3769876"/>
              <a:ext cx="27027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dirty="0" smtClean="0">
                  <a:solidFill>
                    <a:schemeClr val="bg1"/>
                  </a:solidFill>
                </a:rPr>
                <a:t>ИГРА НАОБОРОТ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2" descr="http://api.ning.com/files/eIVkYIGu7DUlwFVHqdNnvsrHmvvpcMnV9BcUuzD5qc35HA7Rd406S-ociUIG4Y3tF3pMLJXa8CMMIRlDezE4cKezpwwHXmgC/upsidedownhouse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3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7" fill="hold"/>
                                        <p:tgtEl>
                                          <p:spTgt spid="2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20000">
                                      <p:cBhvr>
                                        <p:cTn id="2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-shutter-click-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2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3.05556E-6 -4.44444E-6 L 0.04966 0.00741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3" y="37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120000">
                                      <p:cBhvr>
                                        <p:cTn id="5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-shutter-click-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xit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8" presetClass="emp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Rot by="21600000">
                                      <p:cBhvr>
                                        <p:cTn id="104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8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Rot by="21600000">
                                      <p:cBhvr>
                                        <p:cTn id="10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8" presetClass="emph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Rot by="21600000">
                                      <p:cBhvr>
                                        <p:cTn id="108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14" presetClass="entr" presetSubtype="1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416</Words>
  <Application>Microsoft Office PowerPoint</Application>
  <PresentationFormat>Экран (4:3)</PresentationFormat>
  <Paragraphs>249</Paragraphs>
  <Slides>15</Slides>
  <Notes>13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МИЭТ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Селезнев Алексей</dc:creator>
  <cp:lastModifiedBy>АЛЕКСАНДРА</cp:lastModifiedBy>
  <cp:revision>40</cp:revision>
  <cp:lastPrinted>2014-05-16T11:17:30Z</cp:lastPrinted>
  <dcterms:created xsi:type="dcterms:W3CDTF">2014-05-16T07:35:11Z</dcterms:created>
  <dcterms:modified xsi:type="dcterms:W3CDTF">2016-04-01T17:16:29Z</dcterms:modified>
</cp:coreProperties>
</file>